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 id="2147483733" r:id="rId2"/>
    <p:sldMasterId id="2147483683" r:id="rId3"/>
    <p:sldMasterId id="2147483672" r:id="rId4"/>
    <p:sldMasterId id="2147483687" r:id="rId5"/>
    <p:sldMasterId id="2147483677" r:id="rId6"/>
    <p:sldMasterId id="2147483681" r:id="rId7"/>
    <p:sldMasterId id="2147483737" r:id="rId8"/>
    <p:sldMasterId id="2147483741" r:id="rId9"/>
    <p:sldMasterId id="2147483762" r:id="rId10"/>
  </p:sldMasterIdLst>
  <p:notesMasterIdLst>
    <p:notesMasterId r:id="rId42"/>
  </p:notesMasterIdLst>
  <p:handoutMasterIdLst>
    <p:handoutMasterId r:id="rId43"/>
  </p:handoutMasterIdLst>
  <p:sldIdLst>
    <p:sldId id="376" r:id="rId11"/>
    <p:sldId id="2142534426" r:id="rId12"/>
    <p:sldId id="2142534427" r:id="rId13"/>
    <p:sldId id="2142534428" r:id="rId14"/>
    <p:sldId id="2142534429" r:id="rId15"/>
    <p:sldId id="2142534430" r:id="rId16"/>
    <p:sldId id="2142534524" r:id="rId17"/>
    <p:sldId id="2142534431" r:id="rId18"/>
    <p:sldId id="2142534484" r:id="rId19"/>
    <p:sldId id="2142534525" r:id="rId20"/>
    <p:sldId id="2142534526" r:id="rId21"/>
    <p:sldId id="2142534527" r:id="rId22"/>
    <p:sldId id="2142534485" r:id="rId23"/>
    <p:sldId id="2142534528" r:id="rId24"/>
    <p:sldId id="2142534529" r:id="rId25"/>
    <p:sldId id="2142534530" r:id="rId26"/>
    <p:sldId id="2142534486" r:id="rId27"/>
    <p:sldId id="2142534487" r:id="rId28"/>
    <p:sldId id="2142534531" r:id="rId29"/>
    <p:sldId id="2142534532" r:id="rId30"/>
    <p:sldId id="2142534533" r:id="rId31"/>
    <p:sldId id="2142534534" r:id="rId32"/>
    <p:sldId id="2142534535" r:id="rId33"/>
    <p:sldId id="2142534536" r:id="rId34"/>
    <p:sldId id="2142534537" r:id="rId35"/>
    <p:sldId id="2142534538" r:id="rId36"/>
    <p:sldId id="2142534539" r:id="rId37"/>
    <p:sldId id="2142534540" r:id="rId38"/>
    <p:sldId id="2142534488" r:id="rId39"/>
    <p:sldId id="2142534523" r:id="rId40"/>
    <p:sldId id="214253443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56"/>
    <a:srgbClr val="006600"/>
    <a:srgbClr val="339933"/>
    <a:srgbClr val="2083FB"/>
    <a:srgbClr val="ED7747"/>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EE4EF-C585-45F1-95A7-587002797216}" v="7" dt="2024-09-17T00:08:00.7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447" autoAdjust="0"/>
  </p:normalViewPr>
  <p:slideViewPr>
    <p:cSldViewPr snapToGrid="0">
      <p:cViewPr varScale="1">
        <p:scale>
          <a:sx n="83" d="100"/>
          <a:sy n="83" d="100"/>
        </p:scale>
        <p:origin x="480" y="82"/>
      </p:cViewPr>
      <p:guideLst/>
    </p:cSldViewPr>
  </p:slideViewPr>
  <p:notesTextViewPr>
    <p:cViewPr>
      <p:scale>
        <a:sx n="3" d="2"/>
        <a:sy n="3" d="2"/>
      </p:scale>
      <p:origin x="0" y="0"/>
    </p:cViewPr>
  </p:notesTextViewPr>
  <p:notesViewPr>
    <p:cSldViewPr snapToGrid="0">
      <p:cViewPr>
        <p:scale>
          <a:sx n="1" d="2"/>
          <a:sy n="1" d="2"/>
        </p:scale>
        <p:origin x="296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Wong-West" userId="f112021e-3a4a-4a60-a1d5-b76582459884" providerId="ADAL" clId="{1AFEE4EF-C585-45F1-95A7-587002797216}"/>
    <pc:docChg chg="undo custSel delSld modSld">
      <pc:chgData name="Elaine Wong-West" userId="f112021e-3a4a-4a60-a1d5-b76582459884" providerId="ADAL" clId="{1AFEE4EF-C585-45F1-95A7-587002797216}" dt="2024-09-17T00:11:27.060" v="273" actId="2696"/>
      <pc:docMkLst>
        <pc:docMk/>
      </pc:docMkLst>
      <pc:sldChg chg="del">
        <pc:chgData name="Elaine Wong-West" userId="f112021e-3a4a-4a60-a1d5-b76582459884" providerId="ADAL" clId="{1AFEE4EF-C585-45F1-95A7-587002797216}" dt="2024-09-16T23:58:02.758" v="0" actId="2696"/>
        <pc:sldMkLst>
          <pc:docMk/>
          <pc:sldMk cId="3471890745" sldId="338"/>
        </pc:sldMkLst>
      </pc:sldChg>
      <pc:sldChg chg="del">
        <pc:chgData name="Elaine Wong-West" userId="f112021e-3a4a-4a60-a1d5-b76582459884" providerId="ADAL" clId="{1AFEE4EF-C585-45F1-95A7-587002797216}" dt="2024-09-17T00:02:26.305" v="13" actId="2696"/>
        <pc:sldMkLst>
          <pc:docMk/>
          <pc:sldMk cId="3858426170" sldId="353"/>
        </pc:sldMkLst>
      </pc:sldChg>
      <pc:sldChg chg="addSp modSp mod">
        <pc:chgData name="Elaine Wong-West" userId="f112021e-3a4a-4a60-a1d5-b76582459884" providerId="ADAL" clId="{1AFEE4EF-C585-45F1-95A7-587002797216}" dt="2024-09-17T00:08:00.714" v="272" actId="1076"/>
        <pc:sldMkLst>
          <pc:docMk/>
          <pc:sldMk cId="295180866" sldId="376"/>
        </pc:sldMkLst>
        <pc:spChg chg="mod">
          <ac:chgData name="Elaine Wong-West" userId="f112021e-3a4a-4a60-a1d5-b76582459884" providerId="ADAL" clId="{1AFEE4EF-C585-45F1-95A7-587002797216}" dt="2024-09-17T00:07:37.686" v="265" actId="1076"/>
          <ac:spMkLst>
            <pc:docMk/>
            <pc:sldMk cId="295180866" sldId="376"/>
            <ac:spMk id="2" creationId="{00C0EEB6-027A-41D5-85EB-57BF7FF4F2D1}"/>
          </ac:spMkLst>
        </pc:spChg>
        <pc:spChg chg="add mod">
          <ac:chgData name="Elaine Wong-West" userId="f112021e-3a4a-4a60-a1d5-b76582459884" providerId="ADAL" clId="{1AFEE4EF-C585-45F1-95A7-587002797216}" dt="2024-09-17T00:07:41.578" v="266" actId="1076"/>
          <ac:spMkLst>
            <pc:docMk/>
            <pc:sldMk cId="295180866" sldId="376"/>
            <ac:spMk id="4" creationId="{D4448E2B-3F32-C6C2-7A58-271624547228}"/>
          </ac:spMkLst>
        </pc:spChg>
        <pc:spChg chg="add mod">
          <ac:chgData name="Elaine Wong-West" userId="f112021e-3a4a-4a60-a1d5-b76582459884" providerId="ADAL" clId="{1AFEE4EF-C585-45F1-95A7-587002797216}" dt="2024-09-17T00:07:54.847" v="269" actId="20577"/>
          <ac:spMkLst>
            <pc:docMk/>
            <pc:sldMk cId="295180866" sldId="376"/>
            <ac:spMk id="5" creationId="{E901658F-9A52-662D-5B28-78FDA833EB5A}"/>
          </ac:spMkLst>
        </pc:spChg>
        <pc:picChg chg="add mod">
          <ac:chgData name="Elaine Wong-West" userId="f112021e-3a4a-4a60-a1d5-b76582459884" providerId="ADAL" clId="{1AFEE4EF-C585-45F1-95A7-587002797216}" dt="2024-09-17T00:08:00.714" v="272" actId="1076"/>
          <ac:picMkLst>
            <pc:docMk/>
            <pc:sldMk cId="295180866" sldId="376"/>
            <ac:picMk id="6" creationId="{6CC302AE-EA0C-8537-A1A7-FCB720906BDF}"/>
          </ac:picMkLst>
        </pc:picChg>
      </pc:sldChg>
      <pc:sldChg chg="del">
        <pc:chgData name="Elaine Wong-West" userId="f112021e-3a4a-4a60-a1d5-b76582459884" providerId="ADAL" clId="{1AFEE4EF-C585-45F1-95A7-587002797216}" dt="2024-09-16T23:58:22.637" v="6" actId="2696"/>
        <pc:sldMkLst>
          <pc:docMk/>
          <pc:sldMk cId="462970635" sldId="2142534417"/>
        </pc:sldMkLst>
      </pc:sldChg>
      <pc:sldChg chg="del">
        <pc:chgData name="Elaine Wong-West" userId="f112021e-3a4a-4a60-a1d5-b76582459884" providerId="ADAL" clId="{1AFEE4EF-C585-45F1-95A7-587002797216}" dt="2024-09-17T00:11:27.060" v="273" actId="2696"/>
        <pc:sldMkLst>
          <pc:docMk/>
          <pc:sldMk cId="2129356425" sldId="2142534418"/>
        </pc:sldMkLst>
      </pc:sldChg>
      <pc:sldChg chg="modSp del mod">
        <pc:chgData name="Elaine Wong-West" userId="f112021e-3a4a-4a60-a1d5-b76582459884" providerId="ADAL" clId="{1AFEE4EF-C585-45F1-95A7-587002797216}" dt="2024-09-16T23:58:15.869" v="5" actId="2696"/>
        <pc:sldMkLst>
          <pc:docMk/>
          <pc:sldMk cId="2931957799" sldId="2142534419"/>
        </pc:sldMkLst>
        <pc:spChg chg="mod">
          <ac:chgData name="Elaine Wong-West" userId="f112021e-3a4a-4a60-a1d5-b76582459884" providerId="ADAL" clId="{1AFEE4EF-C585-45F1-95A7-587002797216}" dt="2024-09-16T23:58:08.878" v="4" actId="20577"/>
          <ac:spMkLst>
            <pc:docMk/>
            <pc:sldMk cId="2931957799" sldId="2142534419"/>
            <ac:spMk id="11" creationId="{3E363591-9616-9C4E-5C4F-01C8B103B1AD}"/>
          </ac:spMkLst>
        </pc:spChg>
      </pc:sldChg>
      <pc:sldChg chg="modSp mod">
        <pc:chgData name="Elaine Wong-West" userId="f112021e-3a4a-4a60-a1d5-b76582459884" providerId="ADAL" clId="{1AFEE4EF-C585-45F1-95A7-587002797216}" dt="2024-09-16T23:58:49.714" v="12" actId="12"/>
        <pc:sldMkLst>
          <pc:docMk/>
          <pc:sldMk cId="2893366249" sldId="2142534427"/>
        </pc:sldMkLst>
        <pc:spChg chg="mod">
          <ac:chgData name="Elaine Wong-West" userId="f112021e-3a4a-4a60-a1d5-b76582459884" providerId="ADAL" clId="{1AFEE4EF-C585-45F1-95A7-587002797216}" dt="2024-09-16T23:58:49.714" v="12" actId="12"/>
          <ac:spMkLst>
            <pc:docMk/>
            <pc:sldMk cId="2893366249" sldId="2142534427"/>
            <ac:spMk id="5" creationId="{CA8E95FE-A02F-F599-B464-AD8AEF8C7061}"/>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www.bpdzenith.co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bpdzenith.com/"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49983-9483-A14B-9409-2E76F3471D06}" type="doc">
      <dgm:prSet loTypeId="urn:microsoft.com/office/officeart/2008/layout/LinedList" loCatId="" qsTypeId="urn:microsoft.com/office/officeart/2005/8/quickstyle/simple1" qsCatId="simple" csTypeId="urn:microsoft.com/office/officeart/2005/8/colors/accent2_2" csCatId="accent2" phldr="1"/>
      <dgm:spPr/>
      <dgm:t>
        <a:bodyPr/>
        <a:lstStyle/>
        <a:p>
          <a:endParaRPr lang="en-US"/>
        </a:p>
      </dgm:t>
    </dgm:pt>
    <dgm:pt modelId="{FCBECA31-06EA-804A-96E8-66084C1ECFFB}">
      <dgm:prSet phldrT="[Text]" custT="1"/>
      <dgm:spPr/>
      <dgm:t>
        <a:bodyPr/>
        <a:lstStyle/>
        <a:p>
          <a:pPr>
            <a:lnSpc>
              <a:spcPct val="150000"/>
            </a:lnSpc>
          </a:pPr>
          <a:r>
            <a:rPr lang="en-US" sz="1200" b="1" i="0">
              <a:latin typeface="Source Sans Pro" panose="020B0503030403020204" pitchFamily="34" charset="77"/>
            </a:rPr>
            <a:t>BPD Zenith</a:t>
          </a:r>
        </a:p>
      </dgm:t>
    </dgm:pt>
    <dgm:pt modelId="{5C55ACC7-3462-4E42-B8B7-C209A7A638D5}" type="parTrans" cxnId="{CB6388D9-D3B7-2F4D-9841-506BC4079011}">
      <dgm:prSet/>
      <dgm:spPr/>
      <dgm:t>
        <a:bodyPr/>
        <a:lstStyle/>
        <a:p>
          <a:pPr>
            <a:lnSpc>
              <a:spcPct val="150000"/>
            </a:lnSpc>
          </a:pPr>
          <a:endParaRPr lang="en-US" sz="900" b="0" i="0">
            <a:latin typeface="Source Sans Pro" panose="020B0503030403020204" pitchFamily="34" charset="77"/>
          </a:endParaRPr>
        </a:p>
      </dgm:t>
    </dgm:pt>
    <dgm:pt modelId="{B1AB1AB5-CCB4-D845-A1DC-30FA8D304E22}" type="sibTrans" cxnId="{CB6388D9-D3B7-2F4D-9841-506BC4079011}">
      <dgm:prSet/>
      <dgm:spPr/>
      <dgm:t>
        <a:bodyPr/>
        <a:lstStyle/>
        <a:p>
          <a:pPr>
            <a:lnSpc>
              <a:spcPct val="150000"/>
            </a:lnSpc>
          </a:pPr>
          <a:endParaRPr lang="en-US" sz="900" b="0" i="0">
            <a:latin typeface="Source Sans Pro" panose="020B0503030403020204" pitchFamily="34" charset="77"/>
          </a:endParaRPr>
        </a:p>
      </dgm:t>
    </dgm:pt>
    <dgm:pt modelId="{CC0E6A5A-5553-D643-9DB2-5B4A8A530F0C}">
      <dgm:prSet phldrT="[Text]" custT="1"/>
      <dgm:spPr/>
      <dgm:t>
        <a:bodyPr/>
        <a:lstStyle/>
        <a:p>
          <a:pPr>
            <a:lnSpc>
              <a:spcPct val="150000"/>
            </a:lnSpc>
            <a:buFont typeface="+mj-lt"/>
            <a:buNone/>
          </a:pPr>
          <a:r>
            <a:rPr lang="en-US" sz="1200" b="0" i="0" err="1">
              <a:latin typeface="Source Sans Pro" panose="020B0503030403020204" pitchFamily="34" charset="77"/>
              <a:hlinkClick xmlns:r="http://schemas.openxmlformats.org/officeDocument/2006/relationships" r:id="rId1"/>
            </a:rPr>
            <a:t>www.bpdzenith.com</a:t>
          </a:r>
          <a:endParaRPr lang="en-US" sz="1200" b="0" i="0">
            <a:latin typeface="Source Sans Pro" panose="020B0503030403020204" pitchFamily="34" charset="77"/>
          </a:endParaRPr>
        </a:p>
      </dgm:t>
    </dgm:pt>
    <dgm:pt modelId="{BBD41CD9-7544-3741-93D1-D45FFE105C00}" type="parTrans" cxnId="{DFD59BCA-DE32-404C-9861-CBABD05D7FDB}">
      <dgm:prSet/>
      <dgm:spPr/>
      <dgm:t>
        <a:bodyPr/>
        <a:lstStyle/>
        <a:p>
          <a:pPr>
            <a:lnSpc>
              <a:spcPct val="150000"/>
            </a:lnSpc>
          </a:pPr>
          <a:endParaRPr lang="en-US" sz="900" b="0" i="0">
            <a:latin typeface="Source Sans Pro" panose="020B0503030403020204" pitchFamily="34" charset="77"/>
          </a:endParaRPr>
        </a:p>
      </dgm:t>
    </dgm:pt>
    <dgm:pt modelId="{491A66AA-0FB8-9848-92D6-E6B68121EBB9}" type="sibTrans" cxnId="{DFD59BCA-DE32-404C-9861-CBABD05D7FDB}">
      <dgm:prSet/>
      <dgm:spPr/>
      <dgm:t>
        <a:bodyPr/>
        <a:lstStyle/>
        <a:p>
          <a:pPr>
            <a:lnSpc>
              <a:spcPct val="150000"/>
            </a:lnSpc>
          </a:pPr>
          <a:endParaRPr lang="en-US" sz="900" b="0" i="0">
            <a:latin typeface="Source Sans Pro" panose="020B0503030403020204" pitchFamily="34" charset="77"/>
          </a:endParaRPr>
        </a:p>
      </dgm:t>
    </dgm:pt>
    <dgm:pt modelId="{329503B9-967D-FC4F-A858-DB0462A206D5}">
      <dgm:prSet phldrT="[Text]" custT="1"/>
      <dgm:spPr/>
      <dgm:t>
        <a:bodyPr/>
        <a:lstStyle/>
        <a:p>
          <a:pPr>
            <a:lnSpc>
              <a:spcPct val="150000"/>
            </a:lnSpc>
          </a:pPr>
          <a:r>
            <a:rPr lang="en-US" sz="1200" b="1" i="0">
              <a:latin typeface="Source Sans Pro" panose="020B0503030403020204" pitchFamily="34" charset="77"/>
            </a:rPr>
            <a:t>Link Title goes here</a:t>
          </a:r>
        </a:p>
      </dgm:t>
    </dgm:pt>
    <dgm:pt modelId="{A09EE079-0BDA-9040-AB63-589439CDCF12}" type="parTrans" cxnId="{C09AD427-6073-B44A-9D15-527C12741E8B}">
      <dgm:prSet/>
      <dgm:spPr/>
      <dgm:t>
        <a:bodyPr/>
        <a:lstStyle/>
        <a:p>
          <a:pPr>
            <a:lnSpc>
              <a:spcPct val="150000"/>
            </a:lnSpc>
          </a:pPr>
          <a:endParaRPr lang="en-US" sz="900" b="0" i="0">
            <a:latin typeface="Source Sans Pro" panose="020B0503030403020204" pitchFamily="34" charset="77"/>
          </a:endParaRPr>
        </a:p>
      </dgm:t>
    </dgm:pt>
    <dgm:pt modelId="{D4836915-F994-6F40-91E3-40B15C4BF552}" type="sibTrans" cxnId="{C09AD427-6073-B44A-9D15-527C12741E8B}">
      <dgm:prSet/>
      <dgm:spPr/>
      <dgm:t>
        <a:bodyPr/>
        <a:lstStyle/>
        <a:p>
          <a:pPr>
            <a:lnSpc>
              <a:spcPct val="150000"/>
            </a:lnSpc>
          </a:pPr>
          <a:endParaRPr lang="en-US" sz="900" b="0" i="0">
            <a:latin typeface="Source Sans Pro" panose="020B0503030403020204" pitchFamily="34" charset="77"/>
          </a:endParaRPr>
        </a:p>
      </dgm:t>
    </dgm:pt>
    <dgm:pt modelId="{2A20C458-9087-B542-8921-AFCA173DA6D4}">
      <dgm:prSet phldrT="[Text]" custT="1"/>
      <dgm:spPr/>
      <dgm:t>
        <a:bodyPr/>
        <a:lstStyle/>
        <a:p>
          <a:pPr>
            <a:lnSpc>
              <a:spcPct val="150000"/>
            </a:lnSpc>
            <a:buNone/>
          </a:pPr>
          <a:r>
            <a:rPr lang="en-US" sz="1200" b="0" i="0">
              <a:latin typeface="Source Sans Pro" panose="020B0503030403020204" pitchFamily="34" charset="77"/>
            </a:rPr>
            <a:t>URL goes here</a:t>
          </a:r>
        </a:p>
      </dgm:t>
    </dgm:pt>
    <dgm:pt modelId="{E17BB08F-9FE4-F34A-AF3D-0897B2B33F26}" type="parTrans" cxnId="{79603543-3A27-6F4E-995A-B51B6509B3AE}">
      <dgm:prSet/>
      <dgm:spPr/>
      <dgm:t>
        <a:bodyPr/>
        <a:lstStyle/>
        <a:p>
          <a:pPr>
            <a:lnSpc>
              <a:spcPct val="150000"/>
            </a:lnSpc>
          </a:pPr>
          <a:endParaRPr lang="en-US" sz="900" b="0" i="0">
            <a:latin typeface="Source Sans Pro" panose="020B0503030403020204" pitchFamily="34" charset="77"/>
          </a:endParaRPr>
        </a:p>
      </dgm:t>
    </dgm:pt>
    <dgm:pt modelId="{EA7D4A26-03DB-C440-B1AA-8910B46C6567}" type="sibTrans" cxnId="{79603543-3A27-6F4E-995A-B51B6509B3AE}">
      <dgm:prSet/>
      <dgm:spPr/>
      <dgm:t>
        <a:bodyPr/>
        <a:lstStyle/>
        <a:p>
          <a:pPr>
            <a:lnSpc>
              <a:spcPct val="150000"/>
            </a:lnSpc>
          </a:pPr>
          <a:endParaRPr lang="en-US" sz="900" b="0" i="0">
            <a:latin typeface="Source Sans Pro" panose="020B0503030403020204" pitchFamily="34" charset="77"/>
          </a:endParaRPr>
        </a:p>
      </dgm:t>
    </dgm:pt>
    <dgm:pt modelId="{04364DF7-3948-CB40-9157-7210E3D8E6BC}">
      <dgm:prSet phldrT="[Text]" custT="1"/>
      <dgm:spPr/>
      <dgm:t>
        <a:bodyPr/>
        <a:lstStyle/>
        <a:p>
          <a:pPr>
            <a:lnSpc>
              <a:spcPct val="150000"/>
            </a:lnSpc>
          </a:pPr>
          <a:r>
            <a:rPr lang="en-US" sz="1200" b="1" i="0">
              <a:latin typeface="Source Sans Pro" panose="020B0503030403020204" pitchFamily="34" charset="77"/>
            </a:rPr>
            <a:t>Add as many as you need</a:t>
          </a:r>
        </a:p>
      </dgm:t>
    </dgm:pt>
    <dgm:pt modelId="{8FB61605-1EF3-8644-B236-07EAD7E5A4B8}" type="parTrans" cxnId="{A595B140-5857-2045-AAF8-28F99B582217}">
      <dgm:prSet/>
      <dgm:spPr/>
      <dgm:t>
        <a:bodyPr/>
        <a:lstStyle/>
        <a:p>
          <a:pPr>
            <a:lnSpc>
              <a:spcPct val="150000"/>
            </a:lnSpc>
          </a:pPr>
          <a:endParaRPr lang="en-US" sz="900" b="0" i="0">
            <a:latin typeface="Source Sans Pro" panose="020B0503030403020204" pitchFamily="34" charset="77"/>
          </a:endParaRPr>
        </a:p>
      </dgm:t>
    </dgm:pt>
    <dgm:pt modelId="{B82E6E8B-2DCB-BC4E-8618-67BCD886F810}" type="sibTrans" cxnId="{A595B140-5857-2045-AAF8-28F99B582217}">
      <dgm:prSet/>
      <dgm:spPr/>
      <dgm:t>
        <a:bodyPr/>
        <a:lstStyle/>
        <a:p>
          <a:pPr>
            <a:lnSpc>
              <a:spcPct val="150000"/>
            </a:lnSpc>
          </a:pPr>
          <a:endParaRPr lang="en-US" sz="900" b="0" i="0">
            <a:latin typeface="Source Sans Pro" panose="020B0503030403020204" pitchFamily="34" charset="77"/>
          </a:endParaRPr>
        </a:p>
      </dgm:t>
    </dgm:pt>
    <dgm:pt modelId="{89CF70AE-E339-E240-99C1-00CAD619C496}">
      <dgm:prSet phldrT="[Text]" custT="1"/>
      <dgm:spPr/>
      <dgm:t>
        <a:bodyPr/>
        <a:lstStyle/>
        <a:p>
          <a:pPr>
            <a:lnSpc>
              <a:spcPct val="150000"/>
            </a:lnSpc>
            <a:buNone/>
          </a:pPr>
          <a:r>
            <a:rPr lang="en-US" sz="1200" b="0" i="0">
              <a:latin typeface="Source Sans Pro" panose="020B0503030403020204" pitchFamily="34" charset="77"/>
            </a:rPr>
            <a:t>URL goes here</a:t>
          </a:r>
        </a:p>
      </dgm:t>
    </dgm:pt>
    <dgm:pt modelId="{837A2F8D-CD82-D84C-AC25-9BF895A8D8EA}" type="parTrans" cxnId="{8E26F8F7-0E41-3640-8F9B-DD32F9276647}">
      <dgm:prSet/>
      <dgm:spPr/>
      <dgm:t>
        <a:bodyPr/>
        <a:lstStyle/>
        <a:p>
          <a:pPr>
            <a:lnSpc>
              <a:spcPct val="150000"/>
            </a:lnSpc>
          </a:pPr>
          <a:endParaRPr lang="en-US" sz="900" b="0" i="0">
            <a:latin typeface="Source Sans Pro" panose="020B0503030403020204" pitchFamily="34" charset="77"/>
          </a:endParaRPr>
        </a:p>
      </dgm:t>
    </dgm:pt>
    <dgm:pt modelId="{EF92DB46-9B42-6D48-B0F2-7FDC7EF41E96}" type="sibTrans" cxnId="{8E26F8F7-0E41-3640-8F9B-DD32F9276647}">
      <dgm:prSet/>
      <dgm:spPr/>
      <dgm:t>
        <a:bodyPr/>
        <a:lstStyle/>
        <a:p>
          <a:pPr>
            <a:lnSpc>
              <a:spcPct val="150000"/>
            </a:lnSpc>
          </a:pPr>
          <a:endParaRPr lang="en-US" sz="900" b="0" i="0">
            <a:latin typeface="Source Sans Pro" panose="020B0503030403020204" pitchFamily="34" charset="77"/>
          </a:endParaRPr>
        </a:p>
      </dgm:t>
    </dgm:pt>
    <dgm:pt modelId="{40CF3395-3AE7-6C43-A1F7-970292E70164}">
      <dgm:prSet phldrT="[Text]" custT="1"/>
      <dgm:spPr/>
      <dgm:t>
        <a:bodyPr/>
        <a:lstStyle/>
        <a:p>
          <a:pPr>
            <a:lnSpc>
              <a:spcPct val="150000"/>
            </a:lnSpc>
          </a:pPr>
          <a:r>
            <a:rPr lang="en-US" sz="1200" b="1" i="0">
              <a:latin typeface="Source Sans Pro" panose="020B0503030403020204" pitchFamily="34" charset="77"/>
            </a:rPr>
            <a:t>Link Title</a:t>
          </a:r>
        </a:p>
      </dgm:t>
    </dgm:pt>
    <dgm:pt modelId="{9C731E82-6380-4442-91EA-A2A3188E269C}" type="parTrans" cxnId="{48FFB5AB-EC21-7E48-9698-10D3DF5D2219}">
      <dgm:prSet/>
      <dgm:spPr/>
      <dgm:t>
        <a:bodyPr/>
        <a:lstStyle/>
        <a:p>
          <a:pPr>
            <a:lnSpc>
              <a:spcPct val="150000"/>
            </a:lnSpc>
          </a:pPr>
          <a:endParaRPr lang="en-US" sz="900" b="0" i="0">
            <a:latin typeface="Source Sans Pro" panose="020B0503030403020204" pitchFamily="34" charset="77"/>
          </a:endParaRPr>
        </a:p>
      </dgm:t>
    </dgm:pt>
    <dgm:pt modelId="{7A4876A7-B479-6C44-A29C-72810552C7B9}" type="sibTrans" cxnId="{48FFB5AB-EC21-7E48-9698-10D3DF5D2219}">
      <dgm:prSet/>
      <dgm:spPr/>
      <dgm:t>
        <a:bodyPr/>
        <a:lstStyle/>
        <a:p>
          <a:pPr>
            <a:lnSpc>
              <a:spcPct val="150000"/>
            </a:lnSpc>
          </a:pPr>
          <a:endParaRPr lang="en-US" sz="900" b="0" i="0">
            <a:latin typeface="Source Sans Pro" panose="020B0503030403020204" pitchFamily="34" charset="77"/>
          </a:endParaRPr>
        </a:p>
      </dgm:t>
    </dgm:pt>
    <dgm:pt modelId="{C0934AAD-F966-1941-9D34-E12D4320CE61}">
      <dgm:prSet phldrT="[Text]" custT="1"/>
      <dgm:spPr/>
      <dgm:t>
        <a:bodyPr/>
        <a:lstStyle/>
        <a:p>
          <a:pPr>
            <a:lnSpc>
              <a:spcPct val="150000"/>
            </a:lnSpc>
            <a:buNone/>
          </a:pPr>
          <a:r>
            <a:rPr lang="en-US" sz="1200" b="0" i="0">
              <a:latin typeface="Source Sans Pro" panose="020B0503030403020204" pitchFamily="34" charset="77"/>
            </a:rPr>
            <a:t>URL goes here</a:t>
          </a:r>
        </a:p>
      </dgm:t>
    </dgm:pt>
    <dgm:pt modelId="{F98F3539-ABCC-8846-8488-EB4B623517CC}" type="parTrans" cxnId="{830CFE20-52B4-6047-ADF9-ABB1B7512B22}">
      <dgm:prSet/>
      <dgm:spPr/>
      <dgm:t>
        <a:bodyPr/>
        <a:lstStyle/>
        <a:p>
          <a:pPr>
            <a:lnSpc>
              <a:spcPct val="150000"/>
            </a:lnSpc>
          </a:pPr>
          <a:endParaRPr lang="en-US" sz="900" b="0" i="0">
            <a:latin typeface="Source Sans Pro" panose="020B0503030403020204" pitchFamily="34" charset="77"/>
          </a:endParaRPr>
        </a:p>
      </dgm:t>
    </dgm:pt>
    <dgm:pt modelId="{1193BF30-328C-524C-A245-361EFA5A1577}" type="sibTrans" cxnId="{830CFE20-52B4-6047-ADF9-ABB1B7512B22}">
      <dgm:prSet/>
      <dgm:spPr/>
      <dgm:t>
        <a:bodyPr/>
        <a:lstStyle/>
        <a:p>
          <a:pPr>
            <a:lnSpc>
              <a:spcPct val="150000"/>
            </a:lnSpc>
          </a:pPr>
          <a:endParaRPr lang="en-US" sz="900" b="0" i="0">
            <a:latin typeface="Source Sans Pro" panose="020B0503030403020204" pitchFamily="34" charset="77"/>
          </a:endParaRPr>
        </a:p>
      </dgm:t>
    </dgm:pt>
    <dgm:pt modelId="{8B97CBBE-9A76-D14D-A2A5-FDF6C367F189}">
      <dgm:prSet phldrT="[Text]" custT="1"/>
      <dgm:spPr/>
      <dgm:t>
        <a:bodyPr/>
        <a:lstStyle/>
        <a:p>
          <a:pPr>
            <a:lnSpc>
              <a:spcPct val="150000"/>
            </a:lnSpc>
          </a:pPr>
          <a:r>
            <a:rPr lang="en-US" sz="1200" b="1" i="0">
              <a:latin typeface="Source Sans Pro" panose="020B0503030403020204" pitchFamily="34" charset="77"/>
            </a:rPr>
            <a:t>Link Title</a:t>
          </a:r>
        </a:p>
      </dgm:t>
    </dgm:pt>
    <dgm:pt modelId="{411F08F4-2F51-2A4C-9318-8E93DF19A8A4}" type="parTrans" cxnId="{9E045B80-50A7-4641-909A-99ACABC6CEA4}">
      <dgm:prSet/>
      <dgm:spPr/>
      <dgm:t>
        <a:bodyPr/>
        <a:lstStyle/>
        <a:p>
          <a:pPr>
            <a:lnSpc>
              <a:spcPct val="150000"/>
            </a:lnSpc>
          </a:pPr>
          <a:endParaRPr lang="en-US" sz="900" b="0" i="0">
            <a:latin typeface="Source Sans Pro" panose="020B0503030403020204" pitchFamily="34" charset="77"/>
          </a:endParaRPr>
        </a:p>
      </dgm:t>
    </dgm:pt>
    <dgm:pt modelId="{FDF65FDB-83EC-8849-8A75-794D1094DA49}" type="sibTrans" cxnId="{9E045B80-50A7-4641-909A-99ACABC6CEA4}">
      <dgm:prSet/>
      <dgm:spPr/>
      <dgm:t>
        <a:bodyPr/>
        <a:lstStyle/>
        <a:p>
          <a:pPr>
            <a:lnSpc>
              <a:spcPct val="150000"/>
            </a:lnSpc>
          </a:pPr>
          <a:endParaRPr lang="en-US" sz="900" b="0" i="0">
            <a:latin typeface="Source Sans Pro" panose="020B0503030403020204" pitchFamily="34" charset="77"/>
          </a:endParaRPr>
        </a:p>
      </dgm:t>
    </dgm:pt>
    <dgm:pt modelId="{CBF670F6-35E7-6547-B792-C07916B2331D}">
      <dgm:prSet phldrT="[Text]" custT="1"/>
      <dgm:spPr/>
      <dgm:t>
        <a:bodyPr/>
        <a:lstStyle/>
        <a:p>
          <a:pPr>
            <a:lnSpc>
              <a:spcPct val="150000"/>
            </a:lnSpc>
            <a:buNone/>
          </a:pPr>
          <a:r>
            <a:rPr lang="en-US" sz="1200" b="0" i="0">
              <a:latin typeface="Source Sans Pro" panose="020B0503030403020204" pitchFamily="34" charset="77"/>
            </a:rPr>
            <a:t>URL goes here</a:t>
          </a:r>
        </a:p>
      </dgm:t>
    </dgm:pt>
    <dgm:pt modelId="{AF19311C-AD0E-9244-A0EE-DFC1DA0F6ABD}" type="parTrans" cxnId="{62B4F694-AED2-EF45-97A1-284AD863A1E2}">
      <dgm:prSet/>
      <dgm:spPr/>
      <dgm:t>
        <a:bodyPr/>
        <a:lstStyle/>
        <a:p>
          <a:pPr>
            <a:lnSpc>
              <a:spcPct val="150000"/>
            </a:lnSpc>
          </a:pPr>
          <a:endParaRPr lang="en-US" sz="900" b="0" i="0">
            <a:latin typeface="Source Sans Pro" panose="020B0503030403020204" pitchFamily="34" charset="77"/>
          </a:endParaRPr>
        </a:p>
      </dgm:t>
    </dgm:pt>
    <dgm:pt modelId="{7EBB59F0-E167-D547-B0F4-89AC8476C0CA}" type="sibTrans" cxnId="{62B4F694-AED2-EF45-97A1-284AD863A1E2}">
      <dgm:prSet/>
      <dgm:spPr/>
      <dgm:t>
        <a:bodyPr/>
        <a:lstStyle/>
        <a:p>
          <a:pPr>
            <a:lnSpc>
              <a:spcPct val="150000"/>
            </a:lnSpc>
          </a:pPr>
          <a:endParaRPr lang="en-US" sz="900" b="0" i="0">
            <a:latin typeface="Source Sans Pro" panose="020B0503030403020204" pitchFamily="34" charset="77"/>
          </a:endParaRPr>
        </a:p>
      </dgm:t>
    </dgm:pt>
    <dgm:pt modelId="{D1BAFCCE-8278-FE4C-8A11-EFE2AB1F24D0}" type="pres">
      <dgm:prSet presAssocID="{B6C49983-9483-A14B-9409-2E76F3471D06}" presName="vert0" presStyleCnt="0">
        <dgm:presLayoutVars>
          <dgm:dir/>
          <dgm:animOne val="branch"/>
          <dgm:animLvl val="lvl"/>
        </dgm:presLayoutVars>
      </dgm:prSet>
      <dgm:spPr/>
    </dgm:pt>
    <dgm:pt modelId="{131F57F4-F1E1-3244-8816-A10FED9EA644}" type="pres">
      <dgm:prSet presAssocID="{FCBECA31-06EA-804A-96E8-66084C1ECFFB}" presName="thickLine" presStyleLbl="alignNode1" presStyleIdx="0" presStyleCnt="5"/>
      <dgm:spPr/>
    </dgm:pt>
    <dgm:pt modelId="{C0B3AD84-F2A0-CC4D-94DD-E87BE277E029}" type="pres">
      <dgm:prSet presAssocID="{FCBECA31-06EA-804A-96E8-66084C1ECFFB}" presName="horz1" presStyleCnt="0"/>
      <dgm:spPr/>
    </dgm:pt>
    <dgm:pt modelId="{91F741B5-765F-4A43-9746-8E80C7AB828B}" type="pres">
      <dgm:prSet presAssocID="{FCBECA31-06EA-804A-96E8-66084C1ECFFB}" presName="tx1" presStyleLbl="revTx" presStyleIdx="0" presStyleCnt="10"/>
      <dgm:spPr/>
    </dgm:pt>
    <dgm:pt modelId="{FC742124-3DBD-834F-A1DA-091D9F57F3C2}" type="pres">
      <dgm:prSet presAssocID="{FCBECA31-06EA-804A-96E8-66084C1ECFFB}" presName="vert1" presStyleCnt="0"/>
      <dgm:spPr/>
    </dgm:pt>
    <dgm:pt modelId="{B092A0B8-5591-104F-A7EA-D846803D548B}" type="pres">
      <dgm:prSet presAssocID="{CC0E6A5A-5553-D643-9DB2-5B4A8A530F0C}" presName="vertSpace2a" presStyleCnt="0"/>
      <dgm:spPr/>
    </dgm:pt>
    <dgm:pt modelId="{8478565B-D933-5646-95FE-B256D8C58240}" type="pres">
      <dgm:prSet presAssocID="{CC0E6A5A-5553-D643-9DB2-5B4A8A530F0C}" presName="horz2" presStyleCnt="0"/>
      <dgm:spPr/>
    </dgm:pt>
    <dgm:pt modelId="{856BF9CB-F933-984A-9181-038EC7D5891D}" type="pres">
      <dgm:prSet presAssocID="{CC0E6A5A-5553-D643-9DB2-5B4A8A530F0C}" presName="horzSpace2" presStyleCnt="0"/>
      <dgm:spPr/>
    </dgm:pt>
    <dgm:pt modelId="{BFA31662-3536-6C4D-96C2-3A5C34B7BCAD}" type="pres">
      <dgm:prSet presAssocID="{CC0E6A5A-5553-D643-9DB2-5B4A8A530F0C}" presName="tx2" presStyleLbl="revTx" presStyleIdx="1" presStyleCnt="10"/>
      <dgm:spPr/>
    </dgm:pt>
    <dgm:pt modelId="{5465A732-EFAC-0142-BF45-A62A663029E4}" type="pres">
      <dgm:prSet presAssocID="{CC0E6A5A-5553-D643-9DB2-5B4A8A530F0C}" presName="vert2" presStyleCnt="0"/>
      <dgm:spPr/>
    </dgm:pt>
    <dgm:pt modelId="{52F35F87-09D1-B642-96C7-FAAD09B8D6E5}" type="pres">
      <dgm:prSet presAssocID="{CC0E6A5A-5553-D643-9DB2-5B4A8A530F0C}" presName="thinLine2b" presStyleLbl="callout" presStyleIdx="0" presStyleCnt="5"/>
      <dgm:spPr/>
    </dgm:pt>
    <dgm:pt modelId="{1A570B76-B21B-B049-9216-0877E4B038AB}" type="pres">
      <dgm:prSet presAssocID="{CC0E6A5A-5553-D643-9DB2-5B4A8A530F0C}" presName="vertSpace2b" presStyleCnt="0"/>
      <dgm:spPr/>
    </dgm:pt>
    <dgm:pt modelId="{630B6F7F-6863-964F-BA4A-F89263F60DE5}" type="pres">
      <dgm:prSet presAssocID="{329503B9-967D-FC4F-A858-DB0462A206D5}" presName="thickLine" presStyleLbl="alignNode1" presStyleIdx="1" presStyleCnt="5"/>
      <dgm:spPr>
        <a:ln>
          <a:solidFill>
            <a:schemeClr val="accent2">
              <a:hueOff val="0"/>
              <a:satOff val="0"/>
              <a:lumOff val="0"/>
              <a:alpha val="0"/>
            </a:schemeClr>
          </a:solidFill>
        </a:ln>
      </dgm:spPr>
    </dgm:pt>
    <dgm:pt modelId="{76C4D3D3-8275-DB41-8085-757F445DA287}" type="pres">
      <dgm:prSet presAssocID="{329503B9-967D-FC4F-A858-DB0462A206D5}" presName="horz1" presStyleCnt="0"/>
      <dgm:spPr/>
    </dgm:pt>
    <dgm:pt modelId="{DF4B7817-2CBF-DE4E-9AFE-2B35A652407E}" type="pres">
      <dgm:prSet presAssocID="{329503B9-967D-FC4F-A858-DB0462A206D5}" presName="tx1" presStyleLbl="revTx" presStyleIdx="2" presStyleCnt="10"/>
      <dgm:spPr/>
    </dgm:pt>
    <dgm:pt modelId="{4A73BA21-0D94-0045-B766-8A117A9E993C}" type="pres">
      <dgm:prSet presAssocID="{329503B9-967D-FC4F-A858-DB0462A206D5}" presName="vert1" presStyleCnt="0"/>
      <dgm:spPr/>
    </dgm:pt>
    <dgm:pt modelId="{2CE4BE86-C63C-4345-82F0-C044B6161A81}" type="pres">
      <dgm:prSet presAssocID="{2A20C458-9087-B542-8921-AFCA173DA6D4}" presName="vertSpace2a" presStyleCnt="0"/>
      <dgm:spPr/>
    </dgm:pt>
    <dgm:pt modelId="{841708C7-BBFB-BC49-85F9-53386221AD75}" type="pres">
      <dgm:prSet presAssocID="{2A20C458-9087-B542-8921-AFCA173DA6D4}" presName="horz2" presStyleCnt="0"/>
      <dgm:spPr/>
    </dgm:pt>
    <dgm:pt modelId="{1139F051-1E0F-4D42-9D82-2D5F56905922}" type="pres">
      <dgm:prSet presAssocID="{2A20C458-9087-B542-8921-AFCA173DA6D4}" presName="horzSpace2" presStyleCnt="0"/>
      <dgm:spPr/>
    </dgm:pt>
    <dgm:pt modelId="{BD37573C-D830-AC4D-B6E0-48C285EA6C76}" type="pres">
      <dgm:prSet presAssocID="{2A20C458-9087-B542-8921-AFCA173DA6D4}" presName="tx2" presStyleLbl="revTx" presStyleIdx="3" presStyleCnt="10"/>
      <dgm:spPr/>
    </dgm:pt>
    <dgm:pt modelId="{C742BD42-0E05-FB4C-BCE0-F1D7A4DEBD48}" type="pres">
      <dgm:prSet presAssocID="{2A20C458-9087-B542-8921-AFCA173DA6D4}" presName="vert2" presStyleCnt="0"/>
      <dgm:spPr/>
    </dgm:pt>
    <dgm:pt modelId="{5E4F8D36-491B-0741-8EB4-CCD8CA033693}" type="pres">
      <dgm:prSet presAssocID="{2A20C458-9087-B542-8921-AFCA173DA6D4}" presName="thinLine2b" presStyleLbl="callout" presStyleIdx="1" presStyleCnt="5"/>
      <dgm:spPr/>
    </dgm:pt>
    <dgm:pt modelId="{6715A0B5-F9A3-DB45-A9A8-7B1DC8E9BCEF}" type="pres">
      <dgm:prSet presAssocID="{2A20C458-9087-B542-8921-AFCA173DA6D4}" presName="vertSpace2b" presStyleCnt="0"/>
      <dgm:spPr/>
    </dgm:pt>
    <dgm:pt modelId="{47A9AACE-1FF3-E848-AF5C-61C1488075E4}" type="pres">
      <dgm:prSet presAssocID="{04364DF7-3948-CB40-9157-7210E3D8E6BC}" presName="thickLine" presStyleLbl="alignNode1" presStyleIdx="2" presStyleCnt="5"/>
      <dgm:spPr>
        <a:ln>
          <a:solidFill>
            <a:schemeClr val="accent2">
              <a:hueOff val="0"/>
              <a:satOff val="0"/>
              <a:lumOff val="0"/>
              <a:alpha val="0"/>
            </a:schemeClr>
          </a:solidFill>
        </a:ln>
      </dgm:spPr>
    </dgm:pt>
    <dgm:pt modelId="{292A6FF1-C3BD-2B4E-A94A-3B2467997B24}" type="pres">
      <dgm:prSet presAssocID="{04364DF7-3948-CB40-9157-7210E3D8E6BC}" presName="horz1" presStyleCnt="0"/>
      <dgm:spPr/>
    </dgm:pt>
    <dgm:pt modelId="{500821D0-3D59-6D4B-9357-E10D707010C2}" type="pres">
      <dgm:prSet presAssocID="{04364DF7-3948-CB40-9157-7210E3D8E6BC}" presName="tx1" presStyleLbl="revTx" presStyleIdx="4" presStyleCnt="10"/>
      <dgm:spPr/>
    </dgm:pt>
    <dgm:pt modelId="{79075E19-E673-4749-83BD-9E0E33473661}" type="pres">
      <dgm:prSet presAssocID="{04364DF7-3948-CB40-9157-7210E3D8E6BC}" presName="vert1" presStyleCnt="0"/>
      <dgm:spPr/>
    </dgm:pt>
    <dgm:pt modelId="{D21ABF46-F907-A14A-8F23-56339E086CD4}" type="pres">
      <dgm:prSet presAssocID="{89CF70AE-E339-E240-99C1-00CAD619C496}" presName="vertSpace2a" presStyleCnt="0"/>
      <dgm:spPr/>
    </dgm:pt>
    <dgm:pt modelId="{97911293-659D-8149-916C-BDF8BF4FE1EF}" type="pres">
      <dgm:prSet presAssocID="{89CF70AE-E339-E240-99C1-00CAD619C496}" presName="horz2" presStyleCnt="0"/>
      <dgm:spPr/>
    </dgm:pt>
    <dgm:pt modelId="{D725321E-6211-084F-AC70-05207292276B}" type="pres">
      <dgm:prSet presAssocID="{89CF70AE-E339-E240-99C1-00CAD619C496}" presName="horzSpace2" presStyleCnt="0"/>
      <dgm:spPr/>
    </dgm:pt>
    <dgm:pt modelId="{B7AD475A-409A-AB4B-977F-B00FA68D22D4}" type="pres">
      <dgm:prSet presAssocID="{89CF70AE-E339-E240-99C1-00CAD619C496}" presName="tx2" presStyleLbl="revTx" presStyleIdx="5" presStyleCnt="10"/>
      <dgm:spPr/>
    </dgm:pt>
    <dgm:pt modelId="{24ABBCBB-E930-514F-8AE5-06525E6D311E}" type="pres">
      <dgm:prSet presAssocID="{89CF70AE-E339-E240-99C1-00CAD619C496}" presName="vert2" presStyleCnt="0"/>
      <dgm:spPr/>
    </dgm:pt>
    <dgm:pt modelId="{9F76B7D8-4D47-044F-A9C4-5C935B60D2AD}" type="pres">
      <dgm:prSet presAssocID="{89CF70AE-E339-E240-99C1-00CAD619C496}" presName="thinLine2b" presStyleLbl="callout" presStyleIdx="2" presStyleCnt="5"/>
      <dgm:spPr/>
    </dgm:pt>
    <dgm:pt modelId="{6DFD51B4-2F4C-514A-959F-AA776D470D47}" type="pres">
      <dgm:prSet presAssocID="{89CF70AE-E339-E240-99C1-00CAD619C496}" presName="vertSpace2b" presStyleCnt="0"/>
      <dgm:spPr/>
    </dgm:pt>
    <dgm:pt modelId="{5E5B8DC6-547B-3F4A-AF19-F40157117247}" type="pres">
      <dgm:prSet presAssocID="{40CF3395-3AE7-6C43-A1F7-970292E70164}" presName="thickLine" presStyleLbl="alignNode1" presStyleIdx="3" presStyleCnt="5"/>
      <dgm:spPr>
        <a:ln>
          <a:solidFill>
            <a:schemeClr val="accent2">
              <a:hueOff val="0"/>
              <a:satOff val="0"/>
              <a:lumOff val="0"/>
              <a:alpha val="0"/>
            </a:schemeClr>
          </a:solidFill>
        </a:ln>
      </dgm:spPr>
    </dgm:pt>
    <dgm:pt modelId="{4F38C4C6-E04D-1946-9404-9F0AD4EC8400}" type="pres">
      <dgm:prSet presAssocID="{40CF3395-3AE7-6C43-A1F7-970292E70164}" presName="horz1" presStyleCnt="0"/>
      <dgm:spPr/>
    </dgm:pt>
    <dgm:pt modelId="{2E47E9D2-FC20-B449-8AFF-412C79853917}" type="pres">
      <dgm:prSet presAssocID="{40CF3395-3AE7-6C43-A1F7-970292E70164}" presName="tx1" presStyleLbl="revTx" presStyleIdx="6" presStyleCnt="10"/>
      <dgm:spPr/>
    </dgm:pt>
    <dgm:pt modelId="{EAE135CB-025D-5246-8171-27D59B7DEB0E}" type="pres">
      <dgm:prSet presAssocID="{40CF3395-3AE7-6C43-A1F7-970292E70164}" presName="vert1" presStyleCnt="0"/>
      <dgm:spPr/>
    </dgm:pt>
    <dgm:pt modelId="{3DEAB460-164F-2A42-B835-B0D8D50B10A1}" type="pres">
      <dgm:prSet presAssocID="{C0934AAD-F966-1941-9D34-E12D4320CE61}" presName="vertSpace2a" presStyleCnt="0"/>
      <dgm:spPr/>
    </dgm:pt>
    <dgm:pt modelId="{73B7B4D4-4B41-9042-BC07-BE7F0453F968}" type="pres">
      <dgm:prSet presAssocID="{C0934AAD-F966-1941-9D34-E12D4320CE61}" presName="horz2" presStyleCnt="0"/>
      <dgm:spPr/>
    </dgm:pt>
    <dgm:pt modelId="{52FFF773-0E47-1A43-B8E1-50DF4E4CB659}" type="pres">
      <dgm:prSet presAssocID="{C0934AAD-F966-1941-9D34-E12D4320CE61}" presName="horzSpace2" presStyleCnt="0"/>
      <dgm:spPr/>
    </dgm:pt>
    <dgm:pt modelId="{44B92CD2-F8DB-794C-BB71-352780EDDA67}" type="pres">
      <dgm:prSet presAssocID="{C0934AAD-F966-1941-9D34-E12D4320CE61}" presName="tx2" presStyleLbl="revTx" presStyleIdx="7" presStyleCnt="10"/>
      <dgm:spPr/>
    </dgm:pt>
    <dgm:pt modelId="{63DCDCFA-5944-F44A-93BF-C4B3DFC57FA9}" type="pres">
      <dgm:prSet presAssocID="{C0934AAD-F966-1941-9D34-E12D4320CE61}" presName="vert2" presStyleCnt="0"/>
      <dgm:spPr/>
    </dgm:pt>
    <dgm:pt modelId="{2AE2B3B9-D83B-A044-8552-73A07C29D3CE}" type="pres">
      <dgm:prSet presAssocID="{C0934AAD-F966-1941-9D34-E12D4320CE61}" presName="thinLine2b" presStyleLbl="callout" presStyleIdx="3" presStyleCnt="5"/>
      <dgm:spPr/>
    </dgm:pt>
    <dgm:pt modelId="{D6D7DCAF-D2D7-E24B-ACE6-856119F35A75}" type="pres">
      <dgm:prSet presAssocID="{C0934AAD-F966-1941-9D34-E12D4320CE61}" presName="vertSpace2b" presStyleCnt="0"/>
      <dgm:spPr/>
    </dgm:pt>
    <dgm:pt modelId="{EABB7D08-4A74-4B4D-AF08-B61ACEEC4825}" type="pres">
      <dgm:prSet presAssocID="{8B97CBBE-9A76-D14D-A2A5-FDF6C367F189}" presName="thickLine" presStyleLbl="alignNode1" presStyleIdx="4" presStyleCnt="5"/>
      <dgm:spPr>
        <a:ln>
          <a:solidFill>
            <a:schemeClr val="accent2">
              <a:hueOff val="0"/>
              <a:satOff val="0"/>
              <a:lumOff val="0"/>
              <a:alpha val="0"/>
            </a:schemeClr>
          </a:solidFill>
        </a:ln>
      </dgm:spPr>
    </dgm:pt>
    <dgm:pt modelId="{6A3FEF18-9CAB-934D-AD3A-364A8593DE78}" type="pres">
      <dgm:prSet presAssocID="{8B97CBBE-9A76-D14D-A2A5-FDF6C367F189}" presName="horz1" presStyleCnt="0"/>
      <dgm:spPr/>
    </dgm:pt>
    <dgm:pt modelId="{9AE6B9AF-EA9B-294A-B130-893FFB2CAFE6}" type="pres">
      <dgm:prSet presAssocID="{8B97CBBE-9A76-D14D-A2A5-FDF6C367F189}" presName="tx1" presStyleLbl="revTx" presStyleIdx="8" presStyleCnt="10"/>
      <dgm:spPr/>
    </dgm:pt>
    <dgm:pt modelId="{DE9E3853-BDE3-9F48-A304-074CCCA1A912}" type="pres">
      <dgm:prSet presAssocID="{8B97CBBE-9A76-D14D-A2A5-FDF6C367F189}" presName="vert1" presStyleCnt="0"/>
      <dgm:spPr/>
    </dgm:pt>
    <dgm:pt modelId="{965FC19C-09E3-ED4E-B282-E2C300376A24}" type="pres">
      <dgm:prSet presAssocID="{CBF670F6-35E7-6547-B792-C07916B2331D}" presName="vertSpace2a" presStyleCnt="0"/>
      <dgm:spPr/>
    </dgm:pt>
    <dgm:pt modelId="{14FA4E7E-C25A-5246-956B-BEBF05916A28}" type="pres">
      <dgm:prSet presAssocID="{CBF670F6-35E7-6547-B792-C07916B2331D}" presName="horz2" presStyleCnt="0"/>
      <dgm:spPr/>
    </dgm:pt>
    <dgm:pt modelId="{D27CE3C6-7E1D-2A43-9DD0-5D9F39534851}" type="pres">
      <dgm:prSet presAssocID="{CBF670F6-35E7-6547-B792-C07916B2331D}" presName="horzSpace2" presStyleCnt="0"/>
      <dgm:spPr/>
    </dgm:pt>
    <dgm:pt modelId="{2FB51083-793B-F545-9BBF-4790F42A83F7}" type="pres">
      <dgm:prSet presAssocID="{CBF670F6-35E7-6547-B792-C07916B2331D}" presName="tx2" presStyleLbl="revTx" presStyleIdx="9" presStyleCnt="10"/>
      <dgm:spPr/>
    </dgm:pt>
    <dgm:pt modelId="{E6E6F5D4-260A-7B42-8AA8-C5744A46A359}" type="pres">
      <dgm:prSet presAssocID="{CBF670F6-35E7-6547-B792-C07916B2331D}" presName="vert2" presStyleCnt="0"/>
      <dgm:spPr/>
    </dgm:pt>
    <dgm:pt modelId="{E5B4B4CF-2C25-5F4B-90DB-BC3D1E1F8D43}" type="pres">
      <dgm:prSet presAssocID="{CBF670F6-35E7-6547-B792-C07916B2331D}" presName="thinLine2b" presStyleLbl="callout" presStyleIdx="4" presStyleCnt="5"/>
      <dgm:spPr/>
    </dgm:pt>
    <dgm:pt modelId="{0397D879-C163-0A49-A04B-9CE341444B27}" type="pres">
      <dgm:prSet presAssocID="{CBF670F6-35E7-6547-B792-C07916B2331D}" presName="vertSpace2b" presStyleCnt="0"/>
      <dgm:spPr/>
    </dgm:pt>
  </dgm:ptLst>
  <dgm:cxnLst>
    <dgm:cxn modelId="{B5AC2E17-1C2A-B947-8F21-92629658D266}" type="presOf" srcId="{40CF3395-3AE7-6C43-A1F7-970292E70164}" destId="{2E47E9D2-FC20-B449-8AFF-412C79853917}" srcOrd="0" destOrd="0" presId="urn:microsoft.com/office/officeart/2008/layout/LinedList"/>
    <dgm:cxn modelId="{D077D51B-3797-9B4D-98A5-070461B27281}" type="presOf" srcId="{B6C49983-9483-A14B-9409-2E76F3471D06}" destId="{D1BAFCCE-8278-FE4C-8A11-EFE2AB1F24D0}" srcOrd="0" destOrd="0" presId="urn:microsoft.com/office/officeart/2008/layout/LinedList"/>
    <dgm:cxn modelId="{830CFE20-52B4-6047-ADF9-ABB1B7512B22}" srcId="{40CF3395-3AE7-6C43-A1F7-970292E70164}" destId="{C0934AAD-F966-1941-9D34-E12D4320CE61}" srcOrd="0" destOrd="0" parTransId="{F98F3539-ABCC-8846-8488-EB4B623517CC}" sibTransId="{1193BF30-328C-524C-A245-361EFA5A1577}"/>
    <dgm:cxn modelId="{C09AD427-6073-B44A-9D15-527C12741E8B}" srcId="{B6C49983-9483-A14B-9409-2E76F3471D06}" destId="{329503B9-967D-FC4F-A858-DB0462A206D5}" srcOrd="1" destOrd="0" parTransId="{A09EE079-0BDA-9040-AB63-589439CDCF12}" sibTransId="{D4836915-F994-6F40-91E3-40B15C4BF552}"/>
    <dgm:cxn modelId="{A595B140-5857-2045-AAF8-28F99B582217}" srcId="{B6C49983-9483-A14B-9409-2E76F3471D06}" destId="{04364DF7-3948-CB40-9157-7210E3D8E6BC}" srcOrd="2" destOrd="0" parTransId="{8FB61605-1EF3-8644-B236-07EAD7E5A4B8}" sibTransId="{B82E6E8B-2DCB-BC4E-8618-67BCD886F810}"/>
    <dgm:cxn modelId="{79603543-3A27-6F4E-995A-B51B6509B3AE}" srcId="{329503B9-967D-FC4F-A858-DB0462A206D5}" destId="{2A20C458-9087-B542-8921-AFCA173DA6D4}" srcOrd="0" destOrd="0" parTransId="{E17BB08F-9FE4-F34A-AF3D-0897B2B33F26}" sibTransId="{EA7D4A26-03DB-C440-B1AA-8910B46C6567}"/>
    <dgm:cxn modelId="{0D808266-EF77-CB4E-90BD-496F74344D72}" type="presOf" srcId="{FCBECA31-06EA-804A-96E8-66084C1ECFFB}" destId="{91F741B5-765F-4A43-9746-8E80C7AB828B}" srcOrd="0" destOrd="0" presId="urn:microsoft.com/office/officeart/2008/layout/LinedList"/>
    <dgm:cxn modelId="{DF48CA67-436E-7F45-BD87-32F3E05D7CC0}" type="presOf" srcId="{2A20C458-9087-B542-8921-AFCA173DA6D4}" destId="{BD37573C-D830-AC4D-B6E0-48C285EA6C76}" srcOrd="0" destOrd="0" presId="urn:microsoft.com/office/officeart/2008/layout/LinedList"/>
    <dgm:cxn modelId="{CD76FC67-CCD8-1042-B001-C781B78CD2F0}" type="presOf" srcId="{89CF70AE-E339-E240-99C1-00CAD619C496}" destId="{B7AD475A-409A-AB4B-977F-B00FA68D22D4}" srcOrd="0" destOrd="0" presId="urn:microsoft.com/office/officeart/2008/layout/LinedList"/>
    <dgm:cxn modelId="{622C9B4B-6FE3-0648-99AC-5D52D322552F}" type="presOf" srcId="{04364DF7-3948-CB40-9157-7210E3D8E6BC}" destId="{500821D0-3D59-6D4B-9357-E10D707010C2}" srcOrd="0" destOrd="0" presId="urn:microsoft.com/office/officeart/2008/layout/LinedList"/>
    <dgm:cxn modelId="{13943C53-CECA-6F42-9C23-006F6ECF7E5E}" type="presOf" srcId="{329503B9-967D-FC4F-A858-DB0462A206D5}" destId="{DF4B7817-2CBF-DE4E-9AFE-2B35A652407E}" srcOrd="0" destOrd="0" presId="urn:microsoft.com/office/officeart/2008/layout/LinedList"/>
    <dgm:cxn modelId="{9E045B80-50A7-4641-909A-99ACABC6CEA4}" srcId="{B6C49983-9483-A14B-9409-2E76F3471D06}" destId="{8B97CBBE-9A76-D14D-A2A5-FDF6C367F189}" srcOrd="4" destOrd="0" parTransId="{411F08F4-2F51-2A4C-9318-8E93DF19A8A4}" sibTransId="{FDF65FDB-83EC-8849-8A75-794D1094DA49}"/>
    <dgm:cxn modelId="{62B4F694-AED2-EF45-97A1-284AD863A1E2}" srcId="{8B97CBBE-9A76-D14D-A2A5-FDF6C367F189}" destId="{CBF670F6-35E7-6547-B792-C07916B2331D}" srcOrd="0" destOrd="0" parTransId="{AF19311C-AD0E-9244-A0EE-DFC1DA0F6ABD}" sibTransId="{7EBB59F0-E167-D547-B0F4-89AC8476C0CA}"/>
    <dgm:cxn modelId="{E7637AA8-2883-2646-924F-48A2D9810D34}" type="presOf" srcId="{8B97CBBE-9A76-D14D-A2A5-FDF6C367F189}" destId="{9AE6B9AF-EA9B-294A-B130-893FFB2CAFE6}" srcOrd="0" destOrd="0" presId="urn:microsoft.com/office/officeart/2008/layout/LinedList"/>
    <dgm:cxn modelId="{48FFB5AB-EC21-7E48-9698-10D3DF5D2219}" srcId="{B6C49983-9483-A14B-9409-2E76F3471D06}" destId="{40CF3395-3AE7-6C43-A1F7-970292E70164}" srcOrd="3" destOrd="0" parTransId="{9C731E82-6380-4442-91EA-A2A3188E269C}" sibTransId="{7A4876A7-B479-6C44-A29C-72810552C7B9}"/>
    <dgm:cxn modelId="{FC00B4C1-A28F-3946-85F6-982DDB8184FC}" type="presOf" srcId="{C0934AAD-F966-1941-9D34-E12D4320CE61}" destId="{44B92CD2-F8DB-794C-BB71-352780EDDA67}" srcOrd="0" destOrd="0" presId="urn:microsoft.com/office/officeart/2008/layout/LinedList"/>
    <dgm:cxn modelId="{DFD59BCA-DE32-404C-9861-CBABD05D7FDB}" srcId="{FCBECA31-06EA-804A-96E8-66084C1ECFFB}" destId="{CC0E6A5A-5553-D643-9DB2-5B4A8A530F0C}" srcOrd="0" destOrd="0" parTransId="{BBD41CD9-7544-3741-93D1-D45FFE105C00}" sibTransId="{491A66AA-0FB8-9848-92D6-E6B68121EBB9}"/>
    <dgm:cxn modelId="{267111D4-C7E2-DF4E-BA86-A26285C66889}" type="presOf" srcId="{CBF670F6-35E7-6547-B792-C07916B2331D}" destId="{2FB51083-793B-F545-9BBF-4790F42A83F7}" srcOrd="0" destOrd="0" presId="urn:microsoft.com/office/officeart/2008/layout/LinedList"/>
    <dgm:cxn modelId="{CB6388D9-D3B7-2F4D-9841-506BC4079011}" srcId="{B6C49983-9483-A14B-9409-2E76F3471D06}" destId="{FCBECA31-06EA-804A-96E8-66084C1ECFFB}" srcOrd="0" destOrd="0" parTransId="{5C55ACC7-3462-4E42-B8B7-C209A7A638D5}" sibTransId="{B1AB1AB5-CCB4-D845-A1DC-30FA8D304E22}"/>
    <dgm:cxn modelId="{8E26F8F7-0E41-3640-8F9B-DD32F9276647}" srcId="{04364DF7-3948-CB40-9157-7210E3D8E6BC}" destId="{89CF70AE-E339-E240-99C1-00CAD619C496}" srcOrd="0" destOrd="0" parTransId="{837A2F8D-CD82-D84C-AC25-9BF895A8D8EA}" sibTransId="{EF92DB46-9B42-6D48-B0F2-7FDC7EF41E96}"/>
    <dgm:cxn modelId="{15EFF8FC-DA9A-4E4E-AD20-863ED0816A74}" type="presOf" srcId="{CC0E6A5A-5553-D643-9DB2-5B4A8A530F0C}" destId="{BFA31662-3536-6C4D-96C2-3A5C34B7BCAD}" srcOrd="0" destOrd="0" presId="urn:microsoft.com/office/officeart/2008/layout/LinedList"/>
    <dgm:cxn modelId="{9865D231-E723-A249-82D8-D347AD1E3046}" type="presParOf" srcId="{D1BAFCCE-8278-FE4C-8A11-EFE2AB1F24D0}" destId="{131F57F4-F1E1-3244-8816-A10FED9EA644}" srcOrd="0" destOrd="0" presId="urn:microsoft.com/office/officeart/2008/layout/LinedList"/>
    <dgm:cxn modelId="{6BB6A508-1C3C-CE4D-A0EA-57BD85B92DA5}" type="presParOf" srcId="{D1BAFCCE-8278-FE4C-8A11-EFE2AB1F24D0}" destId="{C0B3AD84-F2A0-CC4D-94DD-E87BE277E029}" srcOrd="1" destOrd="0" presId="urn:microsoft.com/office/officeart/2008/layout/LinedList"/>
    <dgm:cxn modelId="{21A9EC94-DBA9-914D-B63C-50FB86C05D88}" type="presParOf" srcId="{C0B3AD84-F2A0-CC4D-94DD-E87BE277E029}" destId="{91F741B5-765F-4A43-9746-8E80C7AB828B}" srcOrd="0" destOrd="0" presId="urn:microsoft.com/office/officeart/2008/layout/LinedList"/>
    <dgm:cxn modelId="{760BF471-F5E1-444E-827E-CCC65329F7CD}" type="presParOf" srcId="{C0B3AD84-F2A0-CC4D-94DD-E87BE277E029}" destId="{FC742124-3DBD-834F-A1DA-091D9F57F3C2}" srcOrd="1" destOrd="0" presId="urn:microsoft.com/office/officeart/2008/layout/LinedList"/>
    <dgm:cxn modelId="{A0A55F30-E680-504D-B9F3-847BB8F6BB21}" type="presParOf" srcId="{FC742124-3DBD-834F-A1DA-091D9F57F3C2}" destId="{B092A0B8-5591-104F-A7EA-D846803D548B}" srcOrd="0" destOrd="0" presId="urn:microsoft.com/office/officeart/2008/layout/LinedList"/>
    <dgm:cxn modelId="{91BEDF4E-8CCF-904B-97B8-EF0C2C6A4677}" type="presParOf" srcId="{FC742124-3DBD-834F-A1DA-091D9F57F3C2}" destId="{8478565B-D933-5646-95FE-B256D8C58240}" srcOrd="1" destOrd="0" presId="urn:microsoft.com/office/officeart/2008/layout/LinedList"/>
    <dgm:cxn modelId="{47156603-49FD-714C-AF4F-A0B7BD2E8880}" type="presParOf" srcId="{8478565B-D933-5646-95FE-B256D8C58240}" destId="{856BF9CB-F933-984A-9181-038EC7D5891D}" srcOrd="0" destOrd="0" presId="urn:microsoft.com/office/officeart/2008/layout/LinedList"/>
    <dgm:cxn modelId="{ABEE019F-6C64-2844-9E6E-10002E4C0B11}" type="presParOf" srcId="{8478565B-D933-5646-95FE-B256D8C58240}" destId="{BFA31662-3536-6C4D-96C2-3A5C34B7BCAD}" srcOrd="1" destOrd="0" presId="urn:microsoft.com/office/officeart/2008/layout/LinedList"/>
    <dgm:cxn modelId="{114BDDF9-44FD-D742-9029-9B58E9B73E68}" type="presParOf" srcId="{8478565B-D933-5646-95FE-B256D8C58240}" destId="{5465A732-EFAC-0142-BF45-A62A663029E4}" srcOrd="2" destOrd="0" presId="urn:microsoft.com/office/officeart/2008/layout/LinedList"/>
    <dgm:cxn modelId="{E5B5A892-C4A7-0848-920A-D20E1D69783C}" type="presParOf" srcId="{FC742124-3DBD-834F-A1DA-091D9F57F3C2}" destId="{52F35F87-09D1-B642-96C7-FAAD09B8D6E5}" srcOrd="2" destOrd="0" presId="urn:microsoft.com/office/officeart/2008/layout/LinedList"/>
    <dgm:cxn modelId="{BE1CE92A-F9AF-824E-9BC2-C0F2FE1AEE23}" type="presParOf" srcId="{FC742124-3DBD-834F-A1DA-091D9F57F3C2}" destId="{1A570B76-B21B-B049-9216-0877E4B038AB}" srcOrd="3" destOrd="0" presId="urn:microsoft.com/office/officeart/2008/layout/LinedList"/>
    <dgm:cxn modelId="{38CC48EC-D52D-5C45-AC52-C909D7EA3FE1}" type="presParOf" srcId="{D1BAFCCE-8278-FE4C-8A11-EFE2AB1F24D0}" destId="{630B6F7F-6863-964F-BA4A-F89263F60DE5}" srcOrd="2" destOrd="0" presId="urn:microsoft.com/office/officeart/2008/layout/LinedList"/>
    <dgm:cxn modelId="{A0B82B27-E4D3-1F4E-97C6-9A2AAEDA0771}" type="presParOf" srcId="{D1BAFCCE-8278-FE4C-8A11-EFE2AB1F24D0}" destId="{76C4D3D3-8275-DB41-8085-757F445DA287}" srcOrd="3" destOrd="0" presId="urn:microsoft.com/office/officeart/2008/layout/LinedList"/>
    <dgm:cxn modelId="{E88E7EAB-1854-5F48-A7F7-446C5E73DF21}" type="presParOf" srcId="{76C4D3D3-8275-DB41-8085-757F445DA287}" destId="{DF4B7817-2CBF-DE4E-9AFE-2B35A652407E}" srcOrd="0" destOrd="0" presId="urn:microsoft.com/office/officeart/2008/layout/LinedList"/>
    <dgm:cxn modelId="{3F7B8919-B1E2-0C4B-97F6-5F54FA9B4B09}" type="presParOf" srcId="{76C4D3D3-8275-DB41-8085-757F445DA287}" destId="{4A73BA21-0D94-0045-B766-8A117A9E993C}" srcOrd="1" destOrd="0" presId="urn:microsoft.com/office/officeart/2008/layout/LinedList"/>
    <dgm:cxn modelId="{53271719-9346-4647-B20E-208DC9127BD9}" type="presParOf" srcId="{4A73BA21-0D94-0045-B766-8A117A9E993C}" destId="{2CE4BE86-C63C-4345-82F0-C044B6161A81}" srcOrd="0" destOrd="0" presId="urn:microsoft.com/office/officeart/2008/layout/LinedList"/>
    <dgm:cxn modelId="{3B49C435-31EA-244E-ABBA-7F8F7408C147}" type="presParOf" srcId="{4A73BA21-0D94-0045-B766-8A117A9E993C}" destId="{841708C7-BBFB-BC49-85F9-53386221AD75}" srcOrd="1" destOrd="0" presId="urn:microsoft.com/office/officeart/2008/layout/LinedList"/>
    <dgm:cxn modelId="{93DD13F7-8EBB-C448-8472-8C4C7BAEC311}" type="presParOf" srcId="{841708C7-BBFB-BC49-85F9-53386221AD75}" destId="{1139F051-1E0F-4D42-9D82-2D5F56905922}" srcOrd="0" destOrd="0" presId="urn:microsoft.com/office/officeart/2008/layout/LinedList"/>
    <dgm:cxn modelId="{E6B39C0F-858B-254E-ACB7-190AE6687F35}" type="presParOf" srcId="{841708C7-BBFB-BC49-85F9-53386221AD75}" destId="{BD37573C-D830-AC4D-B6E0-48C285EA6C76}" srcOrd="1" destOrd="0" presId="urn:microsoft.com/office/officeart/2008/layout/LinedList"/>
    <dgm:cxn modelId="{9B20EF7D-8D39-544A-AE8D-1DC2B1B3B0A9}" type="presParOf" srcId="{841708C7-BBFB-BC49-85F9-53386221AD75}" destId="{C742BD42-0E05-FB4C-BCE0-F1D7A4DEBD48}" srcOrd="2" destOrd="0" presId="urn:microsoft.com/office/officeart/2008/layout/LinedList"/>
    <dgm:cxn modelId="{7966C693-6CB1-7B4A-9B9C-DD7C848E12B4}" type="presParOf" srcId="{4A73BA21-0D94-0045-B766-8A117A9E993C}" destId="{5E4F8D36-491B-0741-8EB4-CCD8CA033693}" srcOrd="2" destOrd="0" presId="urn:microsoft.com/office/officeart/2008/layout/LinedList"/>
    <dgm:cxn modelId="{51DE17A7-77D7-3B48-A7BD-91D11F341E69}" type="presParOf" srcId="{4A73BA21-0D94-0045-B766-8A117A9E993C}" destId="{6715A0B5-F9A3-DB45-A9A8-7B1DC8E9BCEF}" srcOrd="3" destOrd="0" presId="urn:microsoft.com/office/officeart/2008/layout/LinedList"/>
    <dgm:cxn modelId="{D44D01F2-7470-F24F-812D-EA402167E107}" type="presParOf" srcId="{D1BAFCCE-8278-FE4C-8A11-EFE2AB1F24D0}" destId="{47A9AACE-1FF3-E848-AF5C-61C1488075E4}" srcOrd="4" destOrd="0" presId="urn:microsoft.com/office/officeart/2008/layout/LinedList"/>
    <dgm:cxn modelId="{D743B235-EAFB-EE40-9FA3-98F69EB1B5DF}" type="presParOf" srcId="{D1BAFCCE-8278-FE4C-8A11-EFE2AB1F24D0}" destId="{292A6FF1-C3BD-2B4E-A94A-3B2467997B24}" srcOrd="5" destOrd="0" presId="urn:microsoft.com/office/officeart/2008/layout/LinedList"/>
    <dgm:cxn modelId="{523F2119-F6A3-5849-AD37-8CE9A31E95C4}" type="presParOf" srcId="{292A6FF1-C3BD-2B4E-A94A-3B2467997B24}" destId="{500821D0-3D59-6D4B-9357-E10D707010C2}" srcOrd="0" destOrd="0" presId="urn:microsoft.com/office/officeart/2008/layout/LinedList"/>
    <dgm:cxn modelId="{48542BCC-7F7E-4043-8238-D5754F4D487C}" type="presParOf" srcId="{292A6FF1-C3BD-2B4E-A94A-3B2467997B24}" destId="{79075E19-E673-4749-83BD-9E0E33473661}" srcOrd="1" destOrd="0" presId="urn:microsoft.com/office/officeart/2008/layout/LinedList"/>
    <dgm:cxn modelId="{56AD451D-540B-3745-9B62-E122A8924554}" type="presParOf" srcId="{79075E19-E673-4749-83BD-9E0E33473661}" destId="{D21ABF46-F907-A14A-8F23-56339E086CD4}" srcOrd="0" destOrd="0" presId="urn:microsoft.com/office/officeart/2008/layout/LinedList"/>
    <dgm:cxn modelId="{FC754B0A-A1EF-E64B-B53B-1131857F7D3F}" type="presParOf" srcId="{79075E19-E673-4749-83BD-9E0E33473661}" destId="{97911293-659D-8149-916C-BDF8BF4FE1EF}" srcOrd="1" destOrd="0" presId="urn:microsoft.com/office/officeart/2008/layout/LinedList"/>
    <dgm:cxn modelId="{7C22F48C-F3FE-2D49-8B46-FB314AB73A2E}" type="presParOf" srcId="{97911293-659D-8149-916C-BDF8BF4FE1EF}" destId="{D725321E-6211-084F-AC70-05207292276B}" srcOrd="0" destOrd="0" presId="urn:microsoft.com/office/officeart/2008/layout/LinedList"/>
    <dgm:cxn modelId="{64B695DF-88F1-C948-B718-873C568F6224}" type="presParOf" srcId="{97911293-659D-8149-916C-BDF8BF4FE1EF}" destId="{B7AD475A-409A-AB4B-977F-B00FA68D22D4}" srcOrd="1" destOrd="0" presId="urn:microsoft.com/office/officeart/2008/layout/LinedList"/>
    <dgm:cxn modelId="{6DD70670-DA69-E740-9F8E-39DC664EB629}" type="presParOf" srcId="{97911293-659D-8149-916C-BDF8BF4FE1EF}" destId="{24ABBCBB-E930-514F-8AE5-06525E6D311E}" srcOrd="2" destOrd="0" presId="urn:microsoft.com/office/officeart/2008/layout/LinedList"/>
    <dgm:cxn modelId="{E31FA13F-5120-D249-AC34-9066EFB17089}" type="presParOf" srcId="{79075E19-E673-4749-83BD-9E0E33473661}" destId="{9F76B7D8-4D47-044F-A9C4-5C935B60D2AD}" srcOrd="2" destOrd="0" presId="urn:microsoft.com/office/officeart/2008/layout/LinedList"/>
    <dgm:cxn modelId="{4F7D0A4E-AAC2-9147-86B1-3253F13638FB}" type="presParOf" srcId="{79075E19-E673-4749-83BD-9E0E33473661}" destId="{6DFD51B4-2F4C-514A-959F-AA776D470D47}" srcOrd="3" destOrd="0" presId="urn:microsoft.com/office/officeart/2008/layout/LinedList"/>
    <dgm:cxn modelId="{5A34E8F8-D00A-064C-B127-49CF4963709C}" type="presParOf" srcId="{D1BAFCCE-8278-FE4C-8A11-EFE2AB1F24D0}" destId="{5E5B8DC6-547B-3F4A-AF19-F40157117247}" srcOrd="6" destOrd="0" presId="urn:microsoft.com/office/officeart/2008/layout/LinedList"/>
    <dgm:cxn modelId="{3C1671CA-AAA2-ED47-BF39-9B9E89823DF1}" type="presParOf" srcId="{D1BAFCCE-8278-FE4C-8A11-EFE2AB1F24D0}" destId="{4F38C4C6-E04D-1946-9404-9F0AD4EC8400}" srcOrd="7" destOrd="0" presId="urn:microsoft.com/office/officeart/2008/layout/LinedList"/>
    <dgm:cxn modelId="{86A89881-9562-894B-B3C5-4AA400866E8A}" type="presParOf" srcId="{4F38C4C6-E04D-1946-9404-9F0AD4EC8400}" destId="{2E47E9D2-FC20-B449-8AFF-412C79853917}" srcOrd="0" destOrd="0" presId="urn:microsoft.com/office/officeart/2008/layout/LinedList"/>
    <dgm:cxn modelId="{553A5CC1-A048-AA48-A140-7C50D8B70395}" type="presParOf" srcId="{4F38C4C6-E04D-1946-9404-9F0AD4EC8400}" destId="{EAE135CB-025D-5246-8171-27D59B7DEB0E}" srcOrd="1" destOrd="0" presId="urn:microsoft.com/office/officeart/2008/layout/LinedList"/>
    <dgm:cxn modelId="{4BA2E85F-CCCC-754D-9AF9-F3B0873A26ED}" type="presParOf" srcId="{EAE135CB-025D-5246-8171-27D59B7DEB0E}" destId="{3DEAB460-164F-2A42-B835-B0D8D50B10A1}" srcOrd="0" destOrd="0" presId="urn:microsoft.com/office/officeart/2008/layout/LinedList"/>
    <dgm:cxn modelId="{E6C76625-AC48-8642-BA7B-61FD29E49B45}" type="presParOf" srcId="{EAE135CB-025D-5246-8171-27D59B7DEB0E}" destId="{73B7B4D4-4B41-9042-BC07-BE7F0453F968}" srcOrd="1" destOrd="0" presId="urn:microsoft.com/office/officeart/2008/layout/LinedList"/>
    <dgm:cxn modelId="{61B10B4D-6B2E-AF44-8D3D-9B43D97DE883}" type="presParOf" srcId="{73B7B4D4-4B41-9042-BC07-BE7F0453F968}" destId="{52FFF773-0E47-1A43-B8E1-50DF4E4CB659}" srcOrd="0" destOrd="0" presId="urn:microsoft.com/office/officeart/2008/layout/LinedList"/>
    <dgm:cxn modelId="{85E83073-3F58-1E42-9DDE-6E82C76B1214}" type="presParOf" srcId="{73B7B4D4-4B41-9042-BC07-BE7F0453F968}" destId="{44B92CD2-F8DB-794C-BB71-352780EDDA67}" srcOrd="1" destOrd="0" presId="urn:microsoft.com/office/officeart/2008/layout/LinedList"/>
    <dgm:cxn modelId="{6842FC80-B20F-D144-9C80-C0D02D4B233A}" type="presParOf" srcId="{73B7B4D4-4B41-9042-BC07-BE7F0453F968}" destId="{63DCDCFA-5944-F44A-93BF-C4B3DFC57FA9}" srcOrd="2" destOrd="0" presId="urn:microsoft.com/office/officeart/2008/layout/LinedList"/>
    <dgm:cxn modelId="{C26F4172-0C13-B440-B0CE-02491CF55C00}" type="presParOf" srcId="{EAE135CB-025D-5246-8171-27D59B7DEB0E}" destId="{2AE2B3B9-D83B-A044-8552-73A07C29D3CE}" srcOrd="2" destOrd="0" presId="urn:microsoft.com/office/officeart/2008/layout/LinedList"/>
    <dgm:cxn modelId="{F373B24E-33BA-594F-ACB6-D87B8BD6BFB6}" type="presParOf" srcId="{EAE135CB-025D-5246-8171-27D59B7DEB0E}" destId="{D6D7DCAF-D2D7-E24B-ACE6-856119F35A75}" srcOrd="3" destOrd="0" presId="urn:microsoft.com/office/officeart/2008/layout/LinedList"/>
    <dgm:cxn modelId="{07D072A7-3257-6749-B49C-A91148AB01C6}" type="presParOf" srcId="{D1BAFCCE-8278-FE4C-8A11-EFE2AB1F24D0}" destId="{EABB7D08-4A74-4B4D-AF08-B61ACEEC4825}" srcOrd="8" destOrd="0" presId="urn:microsoft.com/office/officeart/2008/layout/LinedList"/>
    <dgm:cxn modelId="{C46177DF-C8FB-A24F-BA76-9A3FC6E49C71}" type="presParOf" srcId="{D1BAFCCE-8278-FE4C-8A11-EFE2AB1F24D0}" destId="{6A3FEF18-9CAB-934D-AD3A-364A8593DE78}" srcOrd="9" destOrd="0" presId="urn:microsoft.com/office/officeart/2008/layout/LinedList"/>
    <dgm:cxn modelId="{24225389-5EAC-E647-BF10-5EC26B0324DD}" type="presParOf" srcId="{6A3FEF18-9CAB-934D-AD3A-364A8593DE78}" destId="{9AE6B9AF-EA9B-294A-B130-893FFB2CAFE6}" srcOrd="0" destOrd="0" presId="urn:microsoft.com/office/officeart/2008/layout/LinedList"/>
    <dgm:cxn modelId="{BDD186DD-6831-ED4E-9FE4-136BEB192EE7}" type="presParOf" srcId="{6A3FEF18-9CAB-934D-AD3A-364A8593DE78}" destId="{DE9E3853-BDE3-9F48-A304-074CCCA1A912}" srcOrd="1" destOrd="0" presId="urn:microsoft.com/office/officeart/2008/layout/LinedList"/>
    <dgm:cxn modelId="{6CE9B21F-9678-FB44-966B-539782AC70E5}" type="presParOf" srcId="{DE9E3853-BDE3-9F48-A304-074CCCA1A912}" destId="{965FC19C-09E3-ED4E-B282-E2C300376A24}" srcOrd="0" destOrd="0" presId="urn:microsoft.com/office/officeart/2008/layout/LinedList"/>
    <dgm:cxn modelId="{C721F288-D592-F144-8A4C-10137A9F8A73}" type="presParOf" srcId="{DE9E3853-BDE3-9F48-A304-074CCCA1A912}" destId="{14FA4E7E-C25A-5246-956B-BEBF05916A28}" srcOrd="1" destOrd="0" presId="urn:microsoft.com/office/officeart/2008/layout/LinedList"/>
    <dgm:cxn modelId="{46EB6F77-8684-1D4D-AD87-6B102844A673}" type="presParOf" srcId="{14FA4E7E-C25A-5246-956B-BEBF05916A28}" destId="{D27CE3C6-7E1D-2A43-9DD0-5D9F39534851}" srcOrd="0" destOrd="0" presId="urn:microsoft.com/office/officeart/2008/layout/LinedList"/>
    <dgm:cxn modelId="{03AF2200-ED99-7349-A0DA-9B8429856C6E}" type="presParOf" srcId="{14FA4E7E-C25A-5246-956B-BEBF05916A28}" destId="{2FB51083-793B-F545-9BBF-4790F42A83F7}" srcOrd="1" destOrd="0" presId="urn:microsoft.com/office/officeart/2008/layout/LinedList"/>
    <dgm:cxn modelId="{55689C7B-3E04-4C44-A8A3-D2E22F8C5D7A}" type="presParOf" srcId="{14FA4E7E-C25A-5246-956B-BEBF05916A28}" destId="{E6E6F5D4-260A-7B42-8AA8-C5744A46A359}" srcOrd="2" destOrd="0" presId="urn:microsoft.com/office/officeart/2008/layout/LinedList"/>
    <dgm:cxn modelId="{8E3D0DB3-D75A-BC45-9141-31FE759DC973}" type="presParOf" srcId="{DE9E3853-BDE3-9F48-A304-074CCCA1A912}" destId="{E5B4B4CF-2C25-5F4B-90DB-BC3D1E1F8D43}" srcOrd="2" destOrd="0" presId="urn:microsoft.com/office/officeart/2008/layout/LinedList"/>
    <dgm:cxn modelId="{FE3B4274-A63F-DB4A-A0CC-3303798C8DFE}" type="presParOf" srcId="{DE9E3853-BDE3-9F48-A304-074CCCA1A912}" destId="{0397D879-C163-0A49-A04B-9CE341444B27}"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DBDB1C-EE92-48E0-BB03-BF504A06E40F}" type="doc">
      <dgm:prSet loTypeId="urn:microsoft.com/office/officeart/2005/8/layout/vList2" loCatId="relationship" qsTypeId="urn:microsoft.com/office/officeart/2005/8/quickstyle/simple1" qsCatId="simple" csTypeId="urn:microsoft.com/office/officeart/2005/8/colors/colorful5" csCatId="colorful" phldr="1"/>
      <dgm:spPr/>
      <dgm:t>
        <a:bodyPr/>
        <a:lstStyle/>
        <a:p>
          <a:endParaRPr lang="en-AU"/>
        </a:p>
      </dgm:t>
    </dgm:pt>
    <dgm:pt modelId="{AC7BE0B3-303E-45EE-AEB8-A347F3FD4B8D}">
      <dgm:prSet phldrT="[Text]" custT="1"/>
      <dgm:spPr/>
      <dgm:t>
        <a:bodyPr/>
        <a:lstStyle/>
        <a:p>
          <a:pPr algn="l"/>
          <a:r>
            <a:rPr lang="en-US" sz="1200" b="1" i="0" spc="0" dirty="0">
              <a:solidFill>
                <a:schemeClr val="tx1"/>
              </a:solidFill>
              <a:latin typeface="Source Sans Pro Semibold" panose="020B0503030403020204" pitchFamily="34" charset="77"/>
            </a:rPr>
            <a:t>Asset lifecycle</a:t>
          </a:r>
          <a:endParaRPr lang="en-AU" sz="1200" b="1" i="0" spc="0" dirty="0">
            <a:solidFill>
              <a:schemeClr val="tx1"/>
            </a:solidFill>
            <a:latin typeface="Source Sans Pro Semibold" panose="020B0503030403020204" pitchFamily="34" charset="77"/>
          </a:endParaRPr>
        </a:p>
      </dgm:t>
    </dgm:pt>
    <dgm:pt modelId="{15D37A63-3000-431F-9039-C5199554AEC5}" type="parTrans" cxnId="{8653D5A5-7661-49A9-88BC-73AB3B588E0F}">
      <dgm:prSet/>
      <dgm:spPr/>
      <dgm:t>
        <a:bodyPr/>
        <a:lstStyle/>
        <a:p>
          <a:pPr algn="l"/>
          <a:endParaRPr lang="en-AU" sz="1200" b="1" i="0" spc="0" dirty="0">
            <a:latin typeface="Source Sans Pro Semibold" panose="020B0503030403020204" pitchFamily="34" charset="77"/>
          </a:endParaRPr>
        </a:p>
      </dgm:t>
    </dgm:pt>
    <dgm:pt modelId="{8B882607-48D0-457E-B408-054A48571A3A}" type="sibTrans" cxnId="{8653D5A5-7661-49A9-88BC-73AB3B588E0F}">
      <dgm:prSet/>
      <dgm:spPr/>
      <dgm:t>
        <a:bodyPr/>
        <a:lstStyle/>
        <a:p>
          <a:pPr algn="l"/>
          <a:endParaRPr lang="en-AU" sz="1200" b="1" i="0" spc="0" dirty="0">
            <a:latin typeface="Source Sans Pro Semibold" panose="020B0503030403020204" pitchFamily="34" charset="77"/>
          </a:endParaRPr>
        </a:p>
      </dgm:t>
    </dgm:pt>
    <dgm:pt modelId="{55F18EFA-DFDB-4996-836C-FAEC9C67CACD}">
      <dgm:prSet phldrT="[Text]" custT="1"/>
      <dgm:spPr/>
      <dgm:t>
        <a:bodyPr/>
        <a:lstStyle/>
        <a:p>
          <a:pPr algn="l"/>
          <a:r>
            <a:rPr lang="en-US" sz="1200" b="1" i="0" spc="0" dirty="0">
              <a:solidFill>
                <a:schemeClr val="tx1"/>
              </a:solidFill>
              <a:latin typeface="Source Sans Pro Semibold" panose="020B0503030403020204" pitchFamily="34" charset="77"/>
            </a:rPr>
            <a:t>Asset core asset management</a:t>
          </a:r>
          <a:endParaRPr lang="en-AU" sz="1200" b="1" i="0" spc="0" dirty="0">
            <a:solidFill>
              <a:schemeClr val="tx1"/>
            </a:solidFill>
            <a:latin typeface="Source Sans Pro Semibold" panose="020B0503030403020204" pitchFamily="34" charset="77"/>
          </a:endParaRPr>
        </a:p>
      </dgm:t>
    </dgm:pt>
    <dgm:pt modelId="{F9A23B35-F9F1-4E5A-9EDD-2C46A9C30E4D}" type="parTrans" cxnId="{A7CB3965-BFD9-459B-AB23-A1199ADB4176}">
      <dgm:prSet/>
      <dgm:spPr/>
      <dgm:t>
        <a:bodyPr/>
        <a:lstStyle/>
        <a:p>
          <a:pPr algn="l"/>
          <a:endParaRPr lang="en-AU" sz="1200" b="1" i="0" spc="0" dirty="0">
            <a:latin typeface="Source Sans Pro Semibold" panose="020B0503030403020204" pitchFamily="34" charset="77"/>
          </a:endParaRPr>
        </a:p>
      </dgm:t>
    </dgm:pt>
    <dgm:pt modelId="{FD463B1A-AED0-4F2B-A41E-CAD1E1E62321}" type="sibTrans" cxnId="{A7CB3965-BFD9-459B-AB23-A1199ADB4176}">
      <dgm:prSet/>
      <dgm:spPr/>
      <dgm:t>
        <a:bodyPr/>
        <a:lstStyle/>
        <a:p>
          <a:pPr algn="l"/>
          <a:endParaRPr lang="en-AU" sz="1200" b="1" i="0" spc="0" dirty="0">
            <a:latin typeface="Source Sans Pro Semibold" panose="020B0503030403020204" pitchFamily="34" charset="77"/>
          </a:endParaRPr>
        </a:p>
      </dgm:t>
    </dgm:pt>
    <dgm:pt modelId="{DB4C1EA9-F264-4AE6-BF70-CFE8E8D3B2FC}">
      <dgm:prSet phldrT="[Text]" custT="1"/>
      <dgm:spPr/>
      <dgm:t>
        <a:bodyPr/>
        <a:lstStyle/>
        <a:p>
          <a:pPr algn="l"/>
          <a:r>
            <a:rPr lang="en-US" sz="1200" b="1" i="0" spc="0" dirty="0">
              <a:solidFill>
                <a:schemeClr val="tx1"/>
              </a:solidFill>
              <a:latin typeface="Source Sans Pro Semibold" panose="020B0503030403020204" pitchFamily="34" charset="77"/>
            </a:rPr>
            <a:t>Mobility</a:t>
          </a:r>
          <a:endParaRPr lang="en-AU" sz="1200" b="1" i="0" spc="0" dirty="0">
            <a:solidFill>
              <a:schemeClr val="tx1"/>
            </a:solidFill>
            <a:latin typeface="Source Sans Pro Semibold" panose="020B0503030403020204" pitchFamily="34" charset="77"/>
          </a:endParaRPr>
        </a:p>
      </dgm:t>
    </dgm:pt>
    <dgm:pt modelId="{8882403C-48B6-4FF6-B3B1-64083BCC021D}" type="parTrans" cxnId="{BFF91EA0-F3E9-46C1-A5B9-EA74B19896A2}">
      <dgm:prSet/>
      <dgm:spPr/>
      <dgm:t>
        <a:bodyPr/>
        <a:lstStyle/>
        <a:p>
          <a:pPr algn="l"/>
          <a:endParaRPr lang="en-AU" sz="1200" b="1" i="0" spc="0" dirty="0">
            <a:latin typeface="Source Sans Pro Semibold" panose="020B0503030403020204" pitchFamily="34" charset="77"/>
          </a:endParaRPr>
        </a:p>
      </dgm:t>
    </dgm:pt>
    <dgm:pt modelId="{61E993E0-0DAF-49FA-8B5E-BA21768CB169}" type="sibTrans" cxnId="{BFF91EA0-F3E9-46C1-A5B9-EA74B19896A2}">
      <dgm:prSet/>
      <dgm:spPr/>
      <dgm:t>
        <a:bodyPr/>
        <a:lstStyle/>
        <a:p>
          <a:pPr algn="l"/>
          <a:endParaRPr lang="en-AU" sz="1200" b="1" i="0" spc="0" dirty="0">
            <a:latin typeface="Source Sans Pro Semibold" panose="020B0503030403020204" pitchFamily="34" charset="77"/>
          </a:endParaRPr>
        </a:p>
      </dgm:t>
    </dgm:pt>
    <dgm:pt modelId="{4F7AA00C-60B7-44D8-A0FF-B6257D18050D}">
      <dgm:prSet phldrT="[Text]" custT="1"/>
      <dgm:spPr/>
      <dgm:t>
        <a:bodyPr/>
        <a:lstStyle/>
        <a:p>
          <a:pPr algn="l"/>
          <a:r>
            <a:rPr lang="en-US" sz="1200" b="1" i="0" spc="0" dirty="0">
              <a:solidFill>
                <a:schemeClr val="tx1"/>
              </a:solidFill>
              <a:latin typeface="Source Sans Pro Semibold" panose="020B0503030403020204" pitchFamily="34" charset="77"/>
            </a:rPr>
            <a:t>Planning &amp; scheduling</a:t>
          </a:r>
          <a:endParaRPr lang="en-AU" sz="1200" b="1" i="0" spc="0" dirty="0">
            <a:solidFill>
              <a:schemeClr val="tx1"/>
            </a:solidFill>
            <a:latin typeface="Source Sans Pro Semibold" panose="020B0503030403020204" pitchFamily="34" charset="77"/>
          </a:endParaRPr>
        </a:p>
      </dgm:t>
    </dgm:pt>
    <dgm:pt modelId="{4E210504-A49E-4841-B636-56C3346FB6B9}" type="parTrans" cxnId="{966BD766-186E-4E86-AFC3-2783D86890CD}">
      <dgm:prSet/>
      <dgm:spPr/>
      <dgm:t>
        <a:bodyPr/>
        <a:lstStyle/>
        <a:p>
          <a:pPr algn="l"/>
          <a:endParaRPr lang="en-AU" sz="1200" b="1" i="0" spc="0" dirty="0">
            <a:latin typeface="Source Sans Pro Semibold" panose="020B0503030403020204" pitchFamily="34" charset="77"/>
          </a:endParaRPr>
        </a:p>
      </dgm:t>
    </dgm:pt>
    <dgm:pt modelId="{77AD4114-E487-4257-8D75-15FE48FC126F}" type="sibTrans" cxnId="{966BD766-186E-4E86-AFC3-2783D86890CD}">
      <dgm:prSet/>
      <dgm:spPr/>
      <dgm:t>
        <a:bodyPr/>
        <a:lstStyle/>
        <a:p>
          <a:pPr algn="l"/>
          <a:endParaRPr lang="en-AU" sz="1200" b="1" i="0" spc="0" dirty="0">
            <a:latin typeface="Source Sans Pro Semibold" panose="020B0503030403020204" pitchFamily="34" charset="77"/>
          </a:endParaRPr>
        </a:p>
      </dgm:t>
    </dgm:pt>
    <dgm:pt modelId="{0C8AE929-535B-41DA-9B24-F55CF6CA16A6}">
      <dgm:prSet phldrT="[Text]" custT="1"/>
      <dgm:spPr/>
      <dgm:t>
        <a:bodyPr/>
        <a:lstStyle/>
        <a:p>
          <a:pPr algn="l"/>
          <a:r>
            <a:rPr lang="en-US" sz="1200" b="1" i="0" spc="0" dirty="0">
              <a:solidFill>
                <a:schemeClr val="tx1"/>
              </a:solidFill>
              <a:latin typeface="Source Sans Pro Semibold" panose="020B0503030403020204" pitchFamily="34" charset="77"/>
            </a:rPr>
            <a:t>Mapping</a:t>
          </a:r>
          <a:endParaRPr lang="en-AU" sz="1200" b="1" i="0" spc="0" dirty="0">
            <a:solidFill>
              <a:schemeClr val="tx1"/>
            </a:solidFill>
            <a:latin typeface="Source Sans Pro Semibold" panose="020B0503030403020204" pitchFamily="34" charset="77"/>
          </a:endParaRPr>
        </a:p>
      </dgm:t>
    </dgm:pt>
    <dgm:pt modelId="{37C8DC59-2E32-456F-9A5D-4C4865A66EAC}" type="parTrans" cxnId="{79C57C7F-785A-459E-B47A-3AFD2359A7FE}">
      <dgm:prSet/>
      <dgm:spPr/>
      <dgm:t>
        <a:bodyPr/>
        <a:lstStyle/>
        <a:p>
          <a:pPr algn="l"/>
          <a:endParaRPr lang="en-AU" sz="1200" b="1" i="0" spc="0" dirty="0">
            <a:latin typeface="Source Sans Pro Semibold" panose="020B0503030403020204" pitchFamily="34" charset="77"/>
          </a:endParaRPr>
        </a:p>
      </dgm:t>
    </dgm:pt>
    <dgm:pt modelId="{3F51FA0C-0299-4914-B68F-7F4A3888EA8B}" type="sibTrans" cxnId="{79C57C7F-785A-459E-B47A-3AFD2359A7FE}">
      <dgm:prSet/>
      <dgm:spPr/>
      <dgm:t>
        <a:bodyPr/>
        <a:lstStyle/>
        <a:p>
          <a:pPr algn="l"/>
          <a:endParaRPr lang="en-AU" sz="1200" b="1" i="0" spc="0" dirty="0">
            <a:latin typeface="Source Sans Pro Semibold" panose="020B0503030403020204" pitchFamily="34" charset="77"/>
          </a:endParaRPr>
        </a:p>
      </dgm:t>
    </dgm:pt>
    <dgm:pt modelId="{9E611EBA-3AD0-4518-B12D-389344863B9C}">
      <dgm:prSet phldrT="[Text]" custT="1"/>
      <dgm:spPr/>
      <dgm:t>
        <a:bodyPr/>
        <a:lstStyle/>
        <a:p>
          <a:pPr algn="l"/>
          <a:r>
            <a:rPr lang="en-US" sz="1200" b="1" i="0" spc="0" dirty="0">
              <a:solidFill>
                <a:schemeClr val="accent1"/>
              </a:solidFill>
              <a:latin typeface="Source Sans Pro Semibold" panose="020B0503030403020204" pitchFamily="34" charset="77"/>
            </a:rPr>
            <a:t>PM </a:t>
          </a:r>
          <a:r>
            <a:rPr lang="en-US" sz="1200" b="1" i="0" spc="0" dirty="0" err="1">
              <a:solidFill>
                <a:schemeClr val="accent1"/>
              </a:solidFill>
              <a:latin typeface="Source Sans Pro Semibold" panose="020B0503030403020204" pitchFamily="34" charset="77"/>
            </a:rPr>
            <a:t>optimisation</a:t>
          </a:r>
          <a:endParaRPr lang="en-AU" sz="1200" b="1" i="0" spc="0" dirty="0">
            <a:solidFill>
              <a:schemeClr val="accent1"/>
            </a:solidFill>
            <a:latin typeface="Source Sans Pro Semibold" panose="020B0503030403020204" pitchFamily="34" charset="77"/>
          </a:endParaRPr>
        </a:p>
      </dgm:t>
    </dgm:pt>
    <dgm:pt modelId="{E200FD0D-148B-4C68-A425-07313B8A1BC0}" type="parTrans" cxnId="{474267D3-4FCA-49EE-A27F-F4458B8D2C73}">
      <dgm:prSet/>
      <dgm:spPr/>
      <dgm:t>
        <a:bodyPr/>
        <a:lstStyle/>
        <a:p>
          <a:pPr algn="l"/>
          <a:endParaRPr lang="en-AU" sz="1200" b="1" i="0" spc="0" dirty="0">
            <a:latin typeface="Source Sans Pro Semibold" panose="020B0503030403020204" pitchFamily="34" charset="77"/>
          </a:endParaRPr>
        </a:p>
      </dgm:t>
    </dgm:pt>
    <dgm:pt modelId="{1E063C0C-1068-4107-84FE-E723ABA81EAC}" type="sibTrans" cxnId="{474267D3-4FCA-49EE-A27F-F4458B8D2C73}">
      <dgm:prSet/>
      <dgm:spPr/>
      <dgm:t>
        <a:bodyPr/>
        <a:lstStyle/>
        <a:p>
          <a:pPr algn="l"/>
          <a:endParaRPr lang="en-AU" sz="1200" b="1" i="0" spc="0" dirty="0">
            <a:latin typeface="Source Sans Pro Semibold" panose="020B0503030403020204" pitchFamily="34" charset="77"/>
          </a:endParaRPr>
        </a:p>
      </dgm:t>
    </dgm:pt>
    <dgm:pt modelId="{737F0B83-6177-42D2-9DB5-D05A99231F64}">
      <dgm:prSet phldrT="[Text]" custT="1"/>
      <dgm:spPr/>
      <dgm:t>
        <a:bodyPr/>
        <a:lstStyle/>
        <a:p>
          <a:pPr algn="l"/>
          <a:r>
            <a:rPr lang="en-US" sz="1200" b="1" i="0" spc="0" dirty="0">
              <a:solidFill>
                <a:schemeClr val="accent1"/>
              </a:solidFill>
              <a:latin typeface="Source Sans Pro Semibold" panose="020B0503030403020204" pitchFamily="34" charset="77"/>
            </a:rPr>
            <a:t>Perpetual asset accounting</a:t>
          </a:r>
          <a:endParaRPr lang="en-AU" sz="1200" b="1" i="0" spc="0" dirty="0">
            <a:solidFill>
              <a:schemeClr val="accent1"/>
            </a:solidFill>
            <a:latin typeface="Source Sans Pro Semibold" panose="020B0503030403020204" pitchFamily="34" charset="77"/>
          </a:endParaRPr>
        </a:p>
      </dgm:t>
    </dgm:pt>
    <dgm:pt modelId="{904B0724-762C-4D49-8356-6F0839CEEF4C}" type="parTrans" cxnId="{0F82363F-9AAF-47DC-848A-05CA9B9DC456}">
      <dgm:prSet/>
      <dgm:spPr/>
      <dgm:t>
        <a:bodyPr/>
        <a:lstStyle/>
        <a:p>
          <a:pPr algn="l"/>
          <a:endParaRPr lang="en-AU" sz="1200" b="1" i="0" spc="0" dirty="0">
            <a:latin typeface="Source Sans Pro Semibold" panose="020B0503030403020204" pitchFamily="34" charset="77"/>
          </a:endParaRPr>
        </a:p>
      </dgm:t>
    </dgm:pt>
    <dgm:pt modelId="{3A5F6647-7CCA-4D5E-A82D-0BE9D87170D1}" type="sibTrans" cxnId="{0F82363F-9AAF-47DC-848A-05CA9B9DC456}">
      <dgm:prSet/>
      <dgm:spPr/>
      <dgm:t>
        <a:bodyPr/>
        <a:lstStyle/>
        <a:p>
          <a:pPr algn="l"/>
          <a:endParaRPr lang="en-AU" sz="1200" b="1" i="0" spc="0" dirty="0">
            <a:latin typeface="Source Sans Pro Semibold" panose="020B0503030403020204" pitchFamily="34" charset="77"/>
          </a:endParaRPr>
        </a:p>
      </dgm:t>
    </dgm:pt>
    <dgm:pt modelId="{6AA5C28D-D310-4B6B-9E5A-B2369F3CA7E0}">
      <dgm:prSet phldrT="[Text]" custT="1"/>
      <dgm:spPr/>
      <dgm:t>
        <a:bodyPr/>
        <a:lstStyle/>
        <a:p>
          <a:pPr algn="l"/>
          <a:r>
            <a:rPr lang="en-US" sz="1200" b="1" i="0" spc="0" dirty="0">
              <a:latin typeface="Source Sans Pro Semibold" panose="020B0503030403020204" pitchFamily="34" charset="77"/>
            </a:rPr>
            <a:t>Predictive analytics</a:t>
          </a:r>
          <a:endParaRPr lang="en-AU" sz="1200" b="1" i="0" spc="0" dirty="0">
            <a:latin typeface="Source Sans Pro Semibold" panose="020B0503030403020204" pitchFamily="34" charset="77"/>
          </a:endParaRPr>
        </a:p>
      </dgm:t>
    </dgm:pt>
    <dgm:pt modelId="{115A5AD0-2E47-4E27-95E5-7808E9C8B953}" type="parTrans" cxnId="{41E41161-787C-4493-BC1C-8CF156661F85}">
      <dgm:prSet/>
      <dgm:spPr/>
      <dgm:t>
        <a:bodyPr/>
        <a:lstStyle/>
        <a:p>
          <a:pPr algn="l"/>
          <a:endParaRPr lang="en-AU" sz="1200" b="1" i="0" spc="0" dirty="0">
            <a:latin typeface="Source Sans Pro Semibold" panose="020B0503030403020204" pitchFamily="34" charset="77"/>
          </a:endParaRPr>
        </a:p>
      </dgm:t>
    </dgm:pt>
    <dgm:pt modelId="{FB21DD3C-4039-48AA-8B4B-7905F4FF0E93}" type="sibTrans" cxnId="{41E41161-787C-4493-BC1C-8CF156661F85}">
      <dgm:prSet/>
      <dgm:spPr/>
      <dgm:t>
        <a:bodyPr/>
        <a:lstStyle/>
        <a:p>
          <a:pPr algn="l"/>
          <a:endParaRPr lang="en-AU" sz="1200" b="1" i="0" spc="0" dirty="0">
            <a:latin typeface="Source Sans Pro Semibold" panose="020B0503030403020204" pitchFamily="34" charset="77"/>
          </a:endParaRPr>
        </a:p>
      </dgm:t>
    </dgm:pt>
    <dgm:pt modelId="{46AA96CA-0059-455E-B1A0-76CFB8F4B3FA}">
      <dgm:prSet phldrT="[Text]" custT="1"/>
      <dgm:spPr/>
      <dgm:t>
        <a:bodyPr/>
        <a:lstStyle/>
        <a:p>
          <a:pPr algn="l"/>
          <a:r>
            <a:rPr lang="en-US" sz="1200" b="1" i="0" spc="0" dirty="0">
              <a:latin typeface="Source Sans Pro Semibold" panose="020B0503030403020204" pitchFamily="34" charset="77"/>
            </a:rPr>
            <a:t>Advanced inventory analysis</a:t>
          </a:r>
          <a:endParaRPr lang="en-AU" sz="1200" b="1" i="0" spc="0" dirty="0">
            <a:latin typeface="Source Sans Pro Semibold" panose="020B0503030403020204" pitchFamily="34" charset="77"/>
          </a:endParaRPr>
        </a:p>
      </dgm:t>
    </dgm:pt>
    <dgm:pt modelId="{EF46175F-DB90-44FE-B423-B1EB46681A59}" type="parTrans" cxnId="{DEE61DB9-8BDA-493C-ADC1-5F44932AB4F5}">
      <dgm:prSet/>
      <dgm:spPr/>
      <dgm:t>
        <a:bodyPr/>
        <a:lstStyle/>
        <a:p>
          <a:pPr algn="l"/>
          <a:endParaRPr lang="en-AU" sz="1200" b="1" i="0" spc="0" dirty="0">
            <a:latin typeface="Source Sans Pro Semibold" panose="020B0503030403020204" pitchFamily="34" charset="77"/>
          </a:endParaRPr>
        </a:p>
      </dgm:t>
    </dgm:pt>
    <dgm:pt modelId="{CF5DA56F-88B6-4886-98DC-3BA2EB0C97CF}" type="sibTrans" cxnId="{DEE61DB9-8BDA-493C-ADC1-5F44932AB4F5}">
      <dgm:prSet/>
      <dgm:spPr/>
      <dgm:t>
        <a:bodyPr/>
        <a:lstStyle/>
        <a:p>
          <a:pPr algn="l"/>
          <a:endParaRPr lang="en-AU" sz="1200" b="1" i="0" spc="0" dirty="0">
            <a:latin typeface="Source Sans Pro Semibold" panose="020B0503030403020204" pitchFamily="34" charset="77"/>
          </a:endParaRPr>
        </a:p>
      </dgm:t>
    </dgm:pt>
    <dgm:pt modelId="{84BD2C03-8C1D-46E1-9C8D-ECA492EB5847}">
      <dgm:prSet phldrT="[Text]" custT="1"/>
      <dgm:spPr/>
      <dgm:t>
        <a:bodyPr/>
        <a:lstStyle/>
        <a:p>
          <a:pPr algn="l"/>
          <a:r>
            <a:rPr lang="en-US" sz="1200" b="1" i="0" spc="0" dirty="0">
              <a:latin typeface="Source Sans Pro Semibold" panose="020B0503030403020204" pitchFamily="34" charset="77"/>
            </a:rPr>
            <a:t>Master data</a:t>
          </a:r>
          <a:endParaRPr lang="en-AU" sz="1200" b="1" i="0" spc="0" dirty="0">
            <a:latin typeface="Source Sans Pro Semibold" panose="020B0503030403020204" pitchFamily="34" charset="77"/>
          </a:endParaRPr>
        </a:p>
      </dgm:t>
    </dgm:pt>
    <dgm:pt modelId="{11985E1C-3C9F-4BC5-9F81-10FC75DB254E}" type="parTrans" cxnId="{B9F5C173-E6D2-4A29-BE3D-C1441EBCB1FD}">
      <dgm:prSet/>
      <dgm:spPr/>
      <dgm:t>
        <a:bodyPr/>
        <a:lstStyle/>
        <a:p>
          <a:pPr algn="l"/>
          <a:endParaRPr lang="en-AU" sz="1200" b="1" i="0" spc="0" dirty="0">
            <a:latin typeface="Source Sans Pro Semibold" panose="020B0503030403020204" pitchFamily="34" charset="77"/>
          </a:endParaRPr>
        </a:p>
      </dgm:t>
    </dgm:pt>
    <dgm:pt modelId="{8E0D9029-B5BD-484B-805A-2F792D22303F}" type="sibTrans" cxnId="{B9F5C173-E6D2-4A29-BE3D-C1441EBCB1FD}">
      <dgm:prSet/>
      <dgm:spPr/>
      <dgm:t>
        <a:bodyPr/>
        <a:lstStyle/>
        <a:p>
          <a:pPr algn="l"/>
          <a:endParaRPr lang="en-AU" sz="1200" b="1" i="0" spc="0" dirty="0">
            <a:latin typeface="Source Sans Pro Semibold" panose="020B0503030403020204" pitchFamily="34" charset="77"/>
          </a:endParaRPr>
        </a:p>
      </dgm:t>
    </dgm:pt>
    <dgm:pt modelId="{3BF0900F-8E79-44A1-9354-5121E8C601DD}">
      <dgm:prSet phldrT="[Text]" custT="1"/>
      <dgm:spPr/>
      <dgm:t>
        <a:bodyPr/>
        <a:lstStyle/>
        <a:p>
          <a:pPr algn="l"/>
          <a:r>
            <a:rPr lang="en-US" sz="1200" b="1" i="0" spc="0" dirty="0">
              <a:latin typeface="Source Sans Pro Semibold" panose="020B0503030403020204" pitchFamily="34" charset="77"/>
            </a:rPr>
            <a:t>Building information systems</a:t>
          </a:r>
          <a:endParaRPr lang="en-AU" sz="1200" b="1" i="0" spc="0" dirty="0">
            <a:latin typeface="Source Sans Pro Semibold" panose="020B0503030403020204" pitchFamily="34" charset="77"/>
          </a:endParaRPr>
        </a:p>
      </dgm:t>
    </dgm:pt>
    <dgm:pt modelId="{F0425159-C836-49C9-BED8-AAB08CC43C3E}" type="parTrans" cxnId="{4EECAC6D-C2FE-48CE-BA9B-2F9EE669008A}">
      <dgm:prSet/>
      <dgm:spPr/>
      <dgm:t>
        <a:bodyPr/>
        <a:lstStyle/>
        <a:p>
          <a:pPr algn="l"/>
          <a:endParaRPr lang="en-AU" sz="1200" b="1" i="0" spc="0" dirty="0">
            <a:latin typeface="Source Sans Pro Semibold" panose="020B0503030403020204" pitchFamily="34" charset="77"/>
          </a:endParaRPr>
        </a:p>
      </dgm:t>
    </dgm:pt>
    <dgm:pt modelId="{5939A145-51F0-4985-A9AB-99E85B8BDFCF}" type="sibTrans" cxnId="{4EECAC6D-C2FE-48CE-BA9B-2F9EE669008A}">
      <dgm:prSet/>
      <dgm:spPr/>
      <dgm:t>
        <a:bodyPr/>
        <a:lstStyle/>
        <a:p>
          <a:pPr algn="l"/>
          <a:endParaRPr lang="en-AU" sz="1200" b="1" i="0" spc="0" dirty="0">
            <a:latin typeface="Source Sans Pro Semibold" panose="020B0503030403020204" pitchFamily="34" charset="77"/>
          </a:endParaRPr>
        </a:p>
      </dgm:t>
    </dgm:pt>
    <dgm:pt modelId="{5DD76108-0264-411F-BBC6-C618B2285368}">
      <dgm:prSet phldrT="[Text]" custT="1"/>
      <dgm:spPr/>
      <dgm:t>
        <a:bodyPr/>
        <a:lstStyle/>
        <a:p>
          <a:pPr algn="l"/>
          <a:r>
            <a:rPr lang="en-US" sz="1200" b="1" i="0" spc="0" dirty="0">
              <a:latin typeface="Source Sans Pro Semibold" panose="020B0503030403020204" pitchFamily="34" charset="77"/>
            </a:rPr>
            <a:t>Space &amp; lease management</a:t>
          </a:r>
          <a:endParaRPr lang="en-AU" sz="1200" b="1" i="0" spc="0" dirty="0">
            <a:latin typeface="Source Sans Pro Semibold" panose="020B0503030403020204" pitchFamily="34" charset="77"/>
          </a:endParaRPr>
        </a:p>
      </dgm:t>
    </dgm:pt>
    <dgm:pt modelId="{DA7E5A09-2023-48A2-B2A2-B17113CF3D03}" type="parTrans" cxnId="{1CA4AC4E-94A3-4BD4-B1D2-3EB02112CD87}">
      <dgm:prSet/>
      <dgm:spPr/>
      <dgm:t>
        <a:bodyPr/>
        <a:lstStyle/>
        <a:p>
          <a:pPr algn="l"/>
          <a:endParaRPr lang="en-AU" sz="1200" b="1" i="0" spc="0" dirty="0">
            <a:latin typeface="Source Sans Pro Semibold" panose="020B0503030403020204" pitchFamily="34" charset="77"/>
          </a:endParaRPr>
        </a:p>
      </dgm:t>
    </dgm:pt>
    <dgm:pt modelId="{3A2890C0-4A6F-4412-AECE-4B93AF2E7B54}" type="sibTrans" cxnId="{1CA4AC4E-94A3-4BD4-B1D2-3EB02112CD87}">
      <dgm:prSet/>
      <dgm:spPr/>
      <dgm:t>
        <a:bodyPr/>
        <a:lstStyle/>
        <a:p>
          <a:pPr algn="l"/>
          <a:endParaRPr lang="en-AU" sz="1200" b="1" i="0" spc="0" dirty="0">
            <a:latin typeface="Source Sans Pro Semibold" panose="020B0503030403020204" pitchFamily="34" charset="77"/>
          </a:endParaRPr>
        </a:p>
      </dgm:t>
    </dgm:pt>
    <dgm:pt modelId="{25D6F56B-7C55-410C-84FC-C5D8790297A4}">
      <dgm:prSet phldrT="[Text]" custT="1"/>
      <dgm:spPr/>
      <dgm:t>
        <a:bodyPr/>
        <a:lstStyle/>
        <a:p>
          <a:pPr algn="l"/>
          <a:r>
            <a:rPr lang="en-US" sz="1200" b="1" i="0" spc="0" dirty="0">
              <a:latin typeface="Source Sans Pro Semibold" panose="020B0503030403020204" pitchFamily="34" charset="77"/>
            </a:rPr>
            <a:t>Capital planning &amp; environmental management</a:t>
          </a:r>
          <a:endParaRPr lang="en-AU" sz="1200" b="1" i="0" spc="0" dirty="0">
            <a:latin typeface="Source Sans Pro Semibold" panose="020B0503030403020204" pitchFamily="34" charset="77"/>
          </a:endParaRPr>
        </a:p>
      </dgm:t>
    </dgm:pt>
    <dgm:pt modelId="{4810FE37-F80E-4D5F-8930-08FD8EBBD6D7}" type="parTrans" cxnId="{87390016-0AA5-4E4D-BDA2-0A660F967126}">
      <dgm:prSet/>
      <dgm:spPr/>
      <dgm:t>
        <a:bodyPr/>
        <a:lstStyle/>
        <a:p>
          <a:pPr algn="l"/>
          <a:endParaRPr lang="en-AU" sz="1200" b="1" i="0" spc="0" dirty="0">
            <a:latin typeface="Source Sans Pro Semibold" panose="020B0503030403020204" pitchFamily="34" charset="77"/>
          </a:endParaRPr>
        </a:p>
      </dgm:t>
    </dgm:pt>
    <dgm:pt modelId="{BEE0D6E4-7115-4C9B-9093-194AD9DD9716}" type="sibTrans" cxnId="{87390016-0AA5-4E4D-BDA2-0A660F967126}">
      <dgm:prSet/>
      <dgm:spPr/>
      <dgm:t>
        <a:bodyPr/>
        <a:lstStyle/>
        <a:p>
          <a:pPr algn="l"/>
          <a:endParaRPr lang="en-AU" sz="1200" b="1" i="0" spc="0" dirty="0">
            <a:latin typeface="Source Sans Pro Semibold" panose="020B0503030403020204" pitchFamily="34" charset="77"/>
          </a:endParaRPr>
        </a:p>
      </dgm:t>
    </dgm:pt>
    <dgm:pt modelId="{20CD60A0-8FE8-9B48-A984-6A2837CA3032}" type="pres">
      <dgm:prSet presAssocID="{BBDBDB1C-EE92-48E0-BB03-BF504A06E40F}" presName="linear" presStyleCnt="0">
        <dgm:presLayoutVars>
          <dgm:animLvl val="lvl"/>
          <dgm:resizeHandles val="exact"/>
        </dgm:presLayoutVars>
      </dgm:prSet>
      <dgm:spPr/>
    </dgm:pt>
    <dgm:pt modelId="{F53A1EE3-EE3E-A942-AC8D-90FDAD8B5F60}" type="pres">
      <dgm:prSet presAssocID="{AC7BE0B3-303E-45EE-AEB8-A347F3FD4B8D}" presName="parentText" presStyleLbl="node1" presStyleIdx="0" presStyleCnt="13">
        <dgm:presLayoutVars>
          <dgm:chMax val="0"/>
          <dgm:bulletEnabled val="1"/>
        </dgm:presLayoutVars>
      </dgm:prSet>
      <dgm:spPr/>
    </dgm:pt>
    <dgm:pt modelId="{C66F7A5F-85EC-D147-876C-490EFE3D8750}" type="pres">
      <dgm:prSet presAssocID="{8B882607-48D0-457E-B408-054A48571A3A}" presName="spacer" presStyleCnt="0"/>
      <dgm:spPr/>
    </dgm:pt>
    <dgm:pt modelId="{52668242-0201-D446-B046-89260D7C8691}" type="pres">
      <dgm:prSet presAssocID="{55F18EFA-DFDB-4996-836C-FAEC9C67CACD}" presName="parentText" presStyleLbl="node1" presStyleIdx="1" presStyleCnt="13">
        <dgm:presLayoutVars>
          <dgm:chMax val="0"/>
          <dgm:bulletEnabled val="1"/>
        </dgm:presLayoutVars>
      </dgm:prSet>
      <dgm:spPr/>
    </dgm:pt>
    <dgm:pt modelId="{66B5E666-762B-204C-8B44-A0B11B26B26D}" type="pres">
      <dgm:prSet presAssocID="{FD463B1A-AED0-4F2B-A41E-CAD1E1E62321}" presName="spacer" presStyleCnt="0"/>
      <dgm:spPr/>
    </dgm:pt>
    <dgm:pt modelId="{F0207B75-E6C4-D343-916C-9F416B572173}" type="pres">
      <dgm:prSet presAssocID="{DB4C1EA9-F264-4AE6-BF70-CFE8E8D3B2FC}" presName="parentText" presStyleLbl="node1" presStyleIdx="2" presStyleCnt="13">
        <dgm:presLayoutVars>
          <dgm:chMax val="0"/>
          <dgm:bulletEnabled val="1"/>
        </dgm:presLayoutVars>
      </dgm:prSet>
      <dgm:spPr/>
    </dgm:pt>
    <dgm:pt modelId="{2EBBA0A8-8840-8D48-9CD4-435F03DAD053}" type="pres">
      <dgm:prSet presAssocID="{61E993E0-0DAF-49FA-8B5E-BA21768CB169}" presName="spacer" presStyleCnt="0"/>
      <dgm:spPr/>
    </dgm:pt>
    <dgm:pt modelId="{284679A6-F5CB-9640-BB6C-CF42764C5741}" type="pres">
      <dgm:prSet presAssocID="{4F7AA00C-60B7-44D8-A0FF-B6257D18050D}" presName="parentText" presStyleLbl="node1" presStyleIdx="3" presStyleCnt="13">
        <dgm:presLayoutVars>
          <dgm:chMax val="0"/>
          <dgm:bulletEnabled val="1"/>
        </dgm:presLayoutVars>
      </dgm:prSet>
      <dgm:spPr/>
    </dgm:pt>
    <dgm:pt modelId="{0BD343CE-C3D0-CC45-B87F-3F821D0E5029}" type="pres">
      <dgm:prSet presAssocID="{77AD4114-E487-4257-8D75-15FE48FC126F}" presName="spacer" presStyleCnt="0"/>
      <dgm:spPr/>
    </dgm:pt>
    <dgm:pt modelId="{9BA416F4-8726-1B4A-BFD2-A756141C3851}" type="pres">
      <dgm:prSet presAssocID="{0C8AE929-535B-41DA-9B24-F55CF6CA16A6}" presName="parentText" presStyleLbl="node1" presStyleIdx="4" presStyleCnt="13">
        <dgm:presLayoutVars>
          <dgm:chMax val="0"/>
          <dgm:bulletEnabled val="1"/>
        </dgm:presLayoutVars>
      </dgm:prSet>
      <dgm:spPr/>
    </dgm:pt>
    <dgm:pt modelId="{B5383D3A-B786-8D4C-96C7-3BB1B3882F0A}" type="pres">
      <dgm:prSet presAssocID="{3F51FA0C-0299-4914-B68F-7F4A3888EA8B}" presName="spacer" presStyleCnt="0"/>
      <dgm:spPr/>
    </dgm:pt>
    <dgm:pt modelId="{6DDD33D8-32BA-354C-8CBC-B9ED1EC0E909}" type="pres">
      <dgm:prSet presAssocID="{9E611EBA-3AD0-4518-B12D-389344863B9C}" presName="parentText" presStyleLbl="node1" presStyleIdx="5" presStyleCnt="13">
        <dgm:presLayoutVars>
          <dgm:chMax val="0"/>
          <dgm:bulletEnabled val="1"/>
        </dgm:presLayoutVars>
      </dgm:prSet>
      <dgm:spPr/>
    </dgm:pt>
    <dgm:pt modelId="{B4FC9D84-3EB4-0746-93E3-7D24B08CDD13}" type="pres">
      <dgm:prSet presAssocID="{1E063C0C-1068-4107-84FE-E723ABA81EAC}" presName="spacer" presStyleCnt="0"/>
      <dgm:spPr/>
    </dgm:pt>
    <dgm:pt modelId="{6FBC0A2F-4240-BC4B-B8EB-DDA84C5CD65A}" type="pres">
      <dgm:prSet presAssocID="{737F0B83-6177-42D2-9DB5-D05A99231F64}" presName="parentText" presStyleLbl="node1" presStyleIdx="6" presStyleCnt="13">
        <dgm:presLayoutVars>
          <dgm:chMax val="0"/>
          <dgm:bulletEnabled val="1"/>
        </dgm:presLayoutVars>
      </dgm:prSet>
      <dgm:spPr/>
    </dgm:pt>
    <dgm:pt modelId="{E5D4A1CB-323B-A746-92F7-913D87E3D608}" type="pres">
      <dgm:prSet presAssocID="{3A5F6647-7CCA-4D5E-A82D-0BE9D87170D1}" presName="spacer" presStyleCnt="0"/>
      <dgm:spPr/>
    </dgm:pt>
    <dgm:pt modelId="{1FB47756-3E09-934F-886E-5D154E488039}" type="pres">
      <dgm:prSet presAssocID="{6AA5C28D-D310-4B6B-9E5A-B2369F3CA7E0}" presName="parentText" presStyleLbl="node1" presStyleIdx="7" presStyleCnt="13">
        <dgm:presLayoutVars>
          <dgm:chMax val="0"/>
          <dgm:bulletEnabled val="1"/>
        </dgm:presLayoutVars>
      </dgm:prSet>
      <dgm:spPr/>
    </dgm:pt>
    <dgm:pt modelId="{33C60904-759C-F242-A512-ED5DC8A9AEB0}" type="pres">
      <dgm:prSet presAssocID="{FB21DD3C-4039-48AA-8B4B-7905F4FF0E93}" presName="spacer" presStyleCnt="0"/>
      <dgm:spPr/>
    </dgm:pt>
    <dgm:pt modelId="{F2ABF2A7-CE92-3548-B166-2BC2B4F0A115}" type="pres">
      <dgm:prSet presAssocID="{46AA96CA-0059-455E-B1A0-76CFB8F4B3FA}" presName="parentText" presStyleLbl="node1" presStyleIdx="8" presStyleCnt="13">
        <dgm:presLayoutVars>
          <dgm:chMax val="0"/>
          <dgm:bulletEnabled val="1"/>
        </dgm:presLayoutVars>
      </dgm:prSet>
      <dgm:spPr/>
    </dgm:pt>
    <dgm:pt modelId="{022CDFC0-35E7-B944-BF5E-7C0396FC8578}" type="pres">
      <dgm:prSet presAssocID="{CF5DA56F-88B6-4886-98DC-3BA2EB0C97CF}" presName="spacer" presStyleCnt="0"/>
      <dgm:spPr/>
    </dgm:pt>
    <dgm:pt modelId="{2B2253E9-85C3-B545-AAB3-8BBFC0806D70}" type="pres">
      <dgm:prSet presAssocID="{84BD2C03-8C1D-46E1-9C8D-ECA492EB5847}" presName="parentText" presStyleLbl="node1" presStyleIdx="9" presStyleCnt="13">
        <dgm:presLayoutVars>
          <dgm:chMax val="0"/>
          <dgm:bulletEnabled val="1"/>
        </dgm:presLayoutVars>
      </dgm:prSet>
      <dgm:spPr/>
    </dgm:pt>
    <dgm:pt modelId="{D397C56E-2A8F-034F-8C82-87477663E5AC}" type="pres">
      <dgm:prSet presAssocID="{8E0D9029-B5BD-484B-805A-2F792D22303F}" presName="spacer" presStyleCnt="0"/>
      <dgm:spPr/>
    </dgm:pt>
    <dgm:pt modelId="{9EFEC249-7941-A84F-AFC4-EA368156351F}" type="pres">
      <dgm:prSet presAssocID="{3BF0900F-8E79-44A1-9354-5121E8C601DD}" presName="parentText" presStyleLbl="node1" presStyleIdx="10" presStyleCnt="13">
        <dgm:presLayoutVars>
          <dgm:chMax val="0"/>
          <dgm:bulletEnabled val="1"/>
        </dgm:presLayoutVars>
      </dgm:prSet>
      <dgm:spPr/>
    </dgm:pt>
    <dgm:pt modelId="{8A15CBD4-5E7A-DF4B-87CD-94528A64F9EC}" type="pres">
      <dgm:prSet presAssocID="{5939A145-51F0-4985-A9AB-99E85B8BDFCF}" presName="spacer" presStyleCnt="0"/>
      <dgm:spPr/>
    </dgm:pt>
    <dgm:pt modelId="{D1673D47-0CB9-A549-B7A5-390AC30A7E14}" type="pres">
      <dgm:prSet presAssocID="{5DD76108-0264-411F-BBC6-C618B2285368}" presName="parentText" presStyleLbl="node1" presStyleIdx="11" presStyleCnt="13">
        <dgm:presLayoutVars>
          <dgm:chMax val="0"/>
          <dgm:bulletEnabled val="1"/>
        </dgm:presLayoutVars>
      </dgm:prSet>
      <dgm:spPr/>
    </dgm:pt>
    <dgm:pt modelId="{45EBE895-5BF2-E640-A33C-D616944B0159}" type="pres">
      <dgm:prSet presAssocID="{3A2890C0-4A6F-4412-AECE-4B93AF2E7B54}" presName="spacer" presStyleCnt="0"/>
      <dgm:spPr/>
    </dgm:pt>
    <dgm:pt modelId="{F0372E5A-405B-B747-B278-17D2ED3206D4}" type="pres">
      <dgm:prSet presAssocID="{25D6F56B-7C55-410C-84FC-C5D8790297A4}" presName="parentText" presStyleLbl="node1" presStyleIdx="12" presStyleCnt="13">
        <dgm:presLayoutVars>
          <dgm:chMax val="0"/>
          <dgm:bulletEnabled val="1"/>
        </dgm:presLayoutVars>
      </dgm:prSet>
      <dgm:spPr/>
    </dgm:pt>
  </dgm:ptLst>
  <dgm:cxnLst>
    <dgm:cxn modelId="{39746507-FE37-0F44-8BE7-593DA745F413}" type="presOf" srcId="{0C8AE929-535B-41DA-9B24-F55CF6CA16A6}" destId="{9BA416F4-8726-1B4A-BFD2-A756141C3851}" srcOrd="0" destOrd="0" presId="urn:microsoft.com/office/officeart/2005/8/layout/vList2"/>
    <dgm:cxn modelId="{87390016-0AA5-4E4D-BDA2-0A660F967126}" srcId="{BBDBDB1C-EE92-48E0-BB03-BF504A06E40F}" destId="{25D6F56B-7C55-410C-84FC-C5D8790297A4}" srcOrd="12" destOrd="0" parTransId="{4810FE37-F80E-4D5F-8930-08FD8EBBD6D7}" sibTransId="{BEE0D6E4-7115-4C9B-9093-194AD9DD9716}"/>
    <dgm:cxn modelId="{3A70E229-C5D8-AA46-83A7-E9D951582066}" type="presOf" srcId="{46AA96CA-0059-455E-B1A0-76CFB8F4B3FA}" destId="{F2ABF2A7-CE92-3548-B166-2BC2B4F0A115}" srcOrd="0" destOrd="0" presId="urn:microsoft.com/office/officeart/2005/8/layout/vList2"/>
    <dgm:cxn modelId="{C3A06A34-392E-F745-A9AC-D7E69F6B5E3D}" type="presOf" srcId="{DB4C1EA9-F264-4AE6-BF70-CFE8E8D3B2FC}" destId="{F0207B75-E6C4-D343-916C-9F416B572173}" srcOrd="0" destOrd="0" presId="urn:microsoft.com/office/officeart/2005/8/layout/vList2"/>
    <dgm:cxn modelId="{2F5E3A36-D5CE-E54C-B1F2-D2A2762B2D53}" type="presOf" srcId="{BBDBDB1C-EE92-48E0-BB03-BF504A06E40F}" destId="{20CD60A0-8FE8-9B48-A984-6A2837CA3032}" srcOrd="0" destOrd="0" presId="urn:microsoft.com/office/officeart/2005/8/layout/vList2"/>
    <dgm:cxn modelId="{58A7963E-72B2-2048-84BC-7FE9F352B08F}" type="presOf" srcId="{737F0B83-6177-42D2-9DB5-D05A99231F64}" destId="{6FBC0A2F-4240-BC4B-B8EB-DDA84C5CD65A}" srcOrd="0" destOrd="0" presId="urn:microsoft.com/office/officeart/2005/8/layout/vList2"/>
    <dgm:cxn modelId="{0F82363F-9AAF-47DC-848A-05CA9B9DC456}" srcId="{BBDBDB1C-EE92-48E0-BB03-BF504A06E40F}" destId="{737F0B83-6177-42D2-9DB5-D05A99231F64}" srcOrd="6" destOrd="0" parTransId="{904B0724-762C-4D49-8356-6F0839CEEF4C}" sibTransId="{3A5F6647-7CCA-4D5E-A82D-0BE9D87170D1}"/>
    <dgm:cxn modelId="{41E41161-787C-4493-BC1C-8CF156661F85}" srcId="{BBDBDB1C-EE92-48E0-BB03-BF504A06E40F}" destId="{6AA5C28D-D310-4B6B-9E5A-B2369F3CA7E0}" srcOrd="7" destOrd="0" parTransId="{115A5AD0-2E47-4E27-95E5-7808E9C8B953}" sibTransId="{FB21DD3C-4039-48AA-8B4B-7905F4FF0E93}"/>
    <dgm:cxn modelId="{A7CB3965-BFD9-459B-AB23-A1199ADB4176}" srcId="{BBDBDB1C-EE92-48E0-BB03-BF504A06E40F}" destId="{55F18EFA-DFDB-4996-836C-FAEC9C67CACD}" srcOrd="1" destOrd="0" parTransId="{F9A23B35-F9F1-4E5A-9EDD-2C46A9C30E4D}" sibTransId="{FD463B1A-AED0-4F2B-A41E-CAD1E1E62321}"/>
    <dgm:cxn modelId="{966BD766-186E-4E86-AFC3-2783D86890CD}" srcId="{BBDBDB1C-EE92-48E0-BB03-BF504A06E40F}" destId="{4F7AA00C-60B7-44D8-A0FF-B6257D18050D}" srcOrd="3" destOrd="0" parTransId="{4E210504-A49E-4841-B636-56C3346FB6B9}" sibTransId="{77AD4114-E487-4257-8D75-15FE48FC126F}"/>
    <dgm:cxn modelId="{2F509949-61B1-954D-A917-FFCD9B1558FB}" type="presOf" srcId="{3BF0900F-8E79-44A1-9354-5121E8C601DD}" destId="{9EFEC249-7941-A84F-AFC4-EA368156351F}" srcOrd="0" destOrd="0" presId="urn:microsoft.com/office/officeart/2005/8/layout/vList2"/>
    <dgm:cxn modelId="{4EECAC6D-C2FE-48CE-BA9B-2F9EE669008A}" srcId="{BBDBDB1C-EE92-48E0-BB03-BF504A06E40F}" destId="{3BF0900F-8E79-44A1-9354-5121E8C601DD}" srcOrd="10" destOrd="0" parTransId="{F0425159-C836-49C9-BED8-AAB08CC43C3E}" sibTransId="{5939A145-51F0-4985-A9AB-99E85B8BDFCF}"/>
    <dgm:cxn modelId="{1CA4AC4E-94A3-4BD4-B1D2-3EB02112CD87}" srcId="{BBDBDB1C-EE92-48E0-BB03-BF504A06E40F}" destId="{5DD76108-0264-411F-BBC6-C618B2285368}" srcOrd="11" destOrd="0" parTransId="{DA7E5A09-2023-48A2-B2A2-B17113CF3D03}" sibTransId="{3A2890C0-4A6F-4412-AECE-4B93AF2E7B54}"/>
    <dgm:cxn modelId="{E1595C51-2775-3646-9C72-635CCFA99262}" type="presOf" srcId="{4F7AA00C-60B7-44D8-A0FF-B6257D18050D}" destId="{284679A6-F5CB-9640-BB6C-CF42764C5741}" srcOrd="0" destOrd="0" presId="urn:microsoft.com/office/officeart/2005/8/layout/vList2"/>
    <dgm:cxn modelId="{B0086A71-A413-D644-A26A-C8AD0FA05160}" type="presOf" srcId="{6AA5C28D-D310-4B6B-9E5A-B2369F3CA7E0}" destId="{1FB47756-3E09-934F-886E-5D154E488039}" srcOrd="0" destOrd="0" presId="urn:microsoft.com/office/officeart/2005/8/layout/vList2"/>
    <dgm:cxn modelId="{92896A51-9EC0-1E49-8449-FCCF09C644B5}" type="presOf" srcId="{84BD2C03-8C1D-46E1-9C8D-ECA492EB5847}" destId="{2B2253E9-85C3-B545-AAB3-8BBFC0806D70}" srcOrd="0" destOrd="0" presId="urn:microsoft.com/office/officeart/2005/8/layout/vList2"/>
    <dgm:cxn modelId="{B9F5C173-E6D2-4A29-BE3D-C1441EBCB1FD}" srcId="{BBDBDB1C-EE92-48E0-BB03-BF504A06E40F}" destId="{84BD2C03-8C1D-46E1-9C8D-ECA492EB5847}" srcOrd="9" destOrd="0" parTransId="{11985E1C-3C9F-4BC5-9F81-10FC75DB254E}" sibTransId="{8E0D9029-B5BD-484B-805A-2F792D22303F}"/>
    <dgm:cxn modelId="{79C57C7F-785A-459E-B47A-3AFD2359A7FE}" srcId="{BBDBDB1C-EE92-48E0-BB03-BF504A06E40F}" destId="{0C8AE929-535B-41DA-9B24-F55CF6CA16A6}" srcOrd="4" destOrd="0" parTransId="{37C8DC59-2E32-456F-9A5D-4C4865A66EAC}" sibTransId="{3F51FA0C-0299-4914-B68F-7F4A3888EA8B}"/>
    <dgm:cxn modelId="{81D98A95-C222-454E-9037-BF3254AB862B}" type="presOf" srcId="{AC7BE0B3-303E-45EE-AEB8-A347F3FD4B8D}" destId="{F53A1EE3-EE3E-A942-AC8D-90FDAD8B5F60}" srcOrd="0" destOrd="0" presId="urn:microsoft.com/office/officeart/2005/8/layout/vList2"/>
    <dgm:cxn modelId="{BFF91EA0-F3E9-46C1-A5B9-EA74B19896A2}" srcId="{BBDBDB1C-EE92-48E0-BB03-BF504A06E40F}" destId="{DB4C1EA9-F264-4AE6-BF70-CFE8E8D3B2FC}" srcOrd="2" destOrd="0" parTransId="{8882403C-48B6-4FF6-B3B1-64083BCC021D}" sibTransId="{61E993E0-0DAF-49FA-8B5E-BA21768CB169}"/>
    <dgm:cxn modelId="{8653D5A5-7661-49A9-88BC-73AB3B588E0F}" srcId="{BBDBDB1C-EE92-48E0-BB03-BF504A06E40F}" destId="{AC7BE0B3-303E-45EE-AEB8-A347F3FD4B8D}" srcOrd="0" destOrd="0" parTransId="{15D37A63-3000-431F-9039-C5199554AEC5}" sibTransId="{8B882607-48D0-457E-B408-054A48571A3A}"/>
    <dgm:cxn modelId="{DEE61DB9-8BDA-493C-ADC1-5F44932AB4F5}" srcId="{BBDBDB1C-EE92-48E0-BB03-BF504A06E40F}" destId="{46AA96CA-0059-455E-B1A0-76CFB8F4B3FA}" srcOrd="8" destOrd="0" parTransId="{EF46175F-DB90-44FE-B423-B1EB46681A59}" sibTransId="{CF5DA56F-88B6-4886-98DC-3BA2EB0C97CF}"/>
    <dgm:cxn modelId="{99AEDDBB-C655-4749-80B3-ADD1D194C0A4}" type="presOf" srcId="{9E611EBA-3AD0-4518-B12D-389344863B9C}" destId="{6DDD33D8-32BA-354C-8CBC-B9ED1EC0E909}" srcOrd="0" destOrd="0" presId="urn:microsoft.com/office/officeart/2005/8/layout/vList2"/>
    <dgm:cxn modelId="{1BE27ABF-332A-2145-B321-8F57371C5F55}" type="presOf" srcId="{25D6F56B-7C55-410C-84FC-C5D8790297A4}" destId="{F0372E5A-405B-B747-B278-17D2ED3206D4}" srcOrd="0" destOrd="0" presId="urn:microsoft.com/office/officeart/2005/8/layout/vList2"/>
    <dgm:cxn modelId="{474267D3-4FCA-49EE-A27F-F4458B8D2C73}" srcId="{BBDBDB1C-EE92-48E0-BB03-BF504A06E40F}" destId="{9E611EBA-3AD0-4518-B12D-389344863B9C}" srcOrd="5" destOrd="0" parTransId="{E200FD0D-148B-4C68-A425-07313B8A1BC0}" sibTransId="{1E063C0C-1068-4107-84FE-E723ABA81EAC}"/>
    <dgm:cxn modelId="{13B23BDD-325E-EB4D-AB4D-B354A5E46DBE}" type="presOf" srcId="{55F18EFA-DFDB-4996-836C-FAEC9C67CACD}" destId="{52668242-0201-D446-B046-89260D7C8691}" srcOrd="0" destOrd="0" presId="urn:microsoft.com/office/officeart/2005/8/layout/vList2"/>
    <dgm:cxn modelId="{66B7E6E6-AF39-2249-B44C-D93DA3C88FD6}" type="presOf" srcId="{5DD76108-0264-411F-BBC6-C618B2285368}" destId="{D1673D47-0CB9-A549-B7A5-390AC30A7E14}" srcOrd="0" destOrd="0" presId="urn:microsoft.com/office/officeart/2005/8/layout/vList2"/>
    <dgm:cxn modelId="{6CAC7023-CA64-F242-B97A-A9A9E714A854}" type="presParOf" srcId="{20CD60A0-8FE8-9B48-A984-6A2837CA3032}" destId="{F53A1EE3-EE3E-A942-AC8D-90FDAD8B5F60}" srcOrd="0" destOrd="0" presId="urn:microsoft.com/office/officeart/2005/8/layout/vList2"/>
    <dgm:cxn modelId="{444A660D-931A-1848-ADD7-6FDD6E6B268F}" type="presParOf" srcId="{20CD60A0-8FE8-9B48-A984-6A2837CA3032}" destId="{C66F7A5F-85EC-D147-876C-490EFE3D8750}" srcOrd="1" destOrd="0" presId="urn:microsoft.com/office/officeart/2005/8/layout/vList2"/>
    <dgm:cxn modelId="{3DCCE248-58EA-044F-BB48-8F69F92E465B}" type="presParOf" srcId="{20CD60A0-8FE8-9B48-A984-6A2837CA3032}" destId="{52668242-0201-D446-B046-89260D7C8691}" srcOrd="2" destOrd="0" presId="urn:microsoft.com/office/officeart/2005/8/layout/vList2"/>
    <dgm:cxn modelId="{A23A3435-FF25-CB47-B384-BB14B41DF100}" type="presParOf" srcId="{20CD60A0-8FE8-9B48-A984-6A2837CA3032}" destId="{66B5E666-762B-204C-8B44-A0B11B26B26D}" srcOrd="3" destOrd="0" presId="urn:microsoft.com/office/officeart/2005/8/layout/vList2"/>
    <dgm:cxn modelId="{6516E0A7-F75F-C949-A126-2F3859A24B9C}" type="presParOf" srcId="{20CD60A0-8FE8-9B48-A984-6A2837CA3032}" destId="{F0207B75-E6C4-D343-916C-9F416B572173}" srcOrd="4" destOrd="0" presId="urn:microsoft.com/office/officeart/2005/8/layout/vList2"/>
    <dgm:cxn modelId="{993F918C-85BD-FA47-8624-D5677C926B44}" type="presParOf" srcId="{20CD60A0-8FE8-9B48-A984-6A2837CA3032}" destId="{2EBBA0A8-8840-8D48-9CD4-435F03DAD053}" srcOrd="5" destOrd="0" presId="urn:microsoft.com/office/officeart/2005/8/layout/vList2"/>
    <dgm:cxn modelId="{59557332-5409-BF45-BC1C-772E693E74A8}" type="presParOf" srcId="{20CD60A0-8FE8-9B48-A984-6A2837CA3032}" destId="{284679A6-F5CB-9640-BB6C-CF42764C5741}" srcOrd="6" destOrd="0" presId="urn:microsoft.com/office/officeart/2005/8/layout/vList2"/>
    <dgm:cxn modelId="{8E4EC369-C911-4C46-ACAC-FF43DF680860}" type="presParOf" srcId="{20CD60A0-8FE8-9B48-A984-6A2837CA3032}" destId="{0BD343CE-C3D0-CC45-B87F-3F821D0E5029}" srcOrd="7" destOrd="0" presId="urn:microsoft.com/office/officeart/2005/8/layout/vList2"/>
    <dgm:cxn modelId="{2C66A2E7-BC21-1844-9A02-D86A463EE26B}" type="presParOf" srcId="{20CD60A0-8FE8-9B48-A984-6A2837CA3032}" destId="{9BA416F4-8726-1B4A-BFD2-A756141C3851}" srcOrd="8" destOrd="0" presId="urn:microsoft.com/office/officeart/2005/8/layout/vList2"/>
    <dgm:cxn modelId="{1E339CCF-5DCD-084A-88B8-72DAF9E36FF9}" type="presParOf" srcId="{20CD60A0-8FE8-9B48-A984-6A2837CA3032}" destId="{B5383D3A-B786-8D4C-96C7-3BB1B3882F0A}" srcOrd="9" destOrd="0" presId="urn:microsoft.com/office/officeart/2005/8/layout/vList2"/>
    <dgm:cxn modelId="{C7A83F41-190B-C347-8567-7EB3887627F7}" type="presParOf" srcId="{20CD60A0-8FE8-9B48-A984-6A2837CA3032}" destId="{6DDD33D8-32BA-354C-8CBC-B9ED1EC0E909}" srcOrd="10" destOrd="0" presId="urn:microsoft.com/office/officeart/2005/8/layout/vList2"/>
    <dgm:cxn modelId="{254E3F08-B67E-BC4E-8559-4BBD5BB5CB8A}" type="presParOf" srcId="{20CD60A0-8FE8-9B48-A984-6A2837CA3032}" destId="{B4FC9D84-3EB4-0746-93E3-7D24B08CDD13}" srcOrd="11" destOrd="0" presId="urn:microsoft.com/office/officeart/2005/8/layout/vList2"/>
    <dgm:cxn modelId="{A64ACD4B-6286-204A-8B5E-509F7E92F899}" type="presParOf" srcId="{20CD60A0-8FE8-9B48-A984-6A2837CA3032}" destId="{6FBC0A2F-4240-BC4B-B8EB-DDA84C5CD65A}" srcOrd="12" destOrd="0" presId="urn:microsoft.com/office/officeart/2005/8/layout/vList2"/>
    <dgm:cxn modelId="{85A9065C-7FD3-3A44-8BF2-701485D1D30A}" type="presParOf" srcId="{20CD60A0-8FE8-9B48-A984-6A2837CA3032}" destId="{E5D4A1CB-323B-A746-92F7-913D87E3D608}" srcOrd="13" destOrd="0" presId="urn:microsoft.com/office/officeart/2005/8/layout/vList2"/>
    <dgm:cxn modelId="{643B53A9-79DB-2141-9339-C31D6783B6E0}" type="presParOf" srcId="{20CD60A0-8FE8-9B48-A984-6A2837CA3032}" destId="{1FB47756-3E09-934F-886E-5D154E488039}" srcOrd="14" destOrd="0" presId="urn:microsoft.com/office/officeart/2005/8/layout/vList2"/>
    <dgm:cxn modelId="{D8750E3D-CC25-5A47-8D0C-6670E0342968}" type="presParOf" srcId="{20CD60A0-8FE8-9B48-A984-6A2837CA3032}" destId="{33C60904-759C-F242-A512-ED5DC8A9AEB0}" srcOrd="15" destOrd="0" presId="urn:microsoft.com/office/officeart/2005/8/layout/vList2"/>
    <dgm:cxn modelId="{46A77FE3-4939-4E49-A01A-8427DCFFF796}" type="presParOf" srcId="{20CD60A0-8FE8-9B48-A984-6A2837CA3032}" destId="{F2ABF2A7-CE92-3548-B166-2BC2B4F0A115}" srcOrd="16" destOrd="0" presId="urn:microsoft.com/office/officeart/2005/8/layout/vList2"/>
    <dgm:cxn modelId="{37D3A4B0-A52A-2440-AFD2-E8B1208B723C}" type="presParOf" srcId="{20CD60A0-8FE8-9B48-A984-6A2837CA3032}" destId="{022CDFC0-35E7-B944-BF5E-7C0396FC8578}" srcOrd="17" destOrd="0" presId="urn:microsoft.com/office/officeart/2005/8/layout/vList2"/>
    <dgm:cxn modelId="{A107A210-226D-0E4E-B3CD-E0034460649D}" type="presParOf" srcId="{20CD60A0-8FE8-9B48-A984-6A2837CA3032}" destId="{2B2253E9-85C3-B545-AAB3-8BBFC0806D70}" srcOrd="18" destOrd="0" presId="urn:microsoft.com/office/officeart/2005/8/layout/vList2"/>
    <dgm:cxn modelId="{AC3ECD2C-78A9-1B4C-B07E-1EE1380803CA}" type="presParOf" srcId="{20CD60A0-8FE8-9B48-A984-6A2837CA3032}" destId="{D397C56E-2A8F-034F-8C82-87477663E5AC}" srcOrd="19" destOrd="0" presId="urn:microsoft.com/office/officeart/2005/8/layout/vList2"/>
    <dgm:cxn modelId="{793D16EA-D7A3-A04A-9A00-36232043547A}" type="presParOf" srcId="{20CD60A0-8FE8-9B48-A984-6A2837CA3032}" destId="{9EFEC249-7941-A84F-AFC4-EA368156351F}" srcOrd="20" destOrd="0" presId="urn:microsoft.com/office/officeart/2005/8/layout/vList2"/>
    <dgm:cxn modelId="{101887A9-2AD8-6042-BC22-97BE11572E87}" type="presParOf" srcId="{20CD60A0-8FE8-9B48-A984-6A2837CA3032}" destId="{8A15CBD4-5E7A-DF4B-87CD-94528A64F9EC}" srcOrd="21" destOrd="0" presId="urn:microsoft.com/office/officeart/2005/8/layout/vList2"/>
    <dgm:cxn modelId="{36F56A29-FDC8-C949-8FF5-7F46815C2DFC}" type="presParOf" srcId="{20CD60A0-8FE8-9B48-A984-6A2837CA3032}" destId="{D1673D47-0CB9-A549-B7A5-390AC30A7E14}" srcOrd="22" destOrd="0" presId="urn:microsoft.com/office/officeart/2005/8/layout/vList2"/>
    <dgm:cxn modelId="{0ED0D887-6405-704E-9D9A-49290F0D0035}" type="presParOf" srcId="{20CD60A0-8FE8-9B48-A984-6A2837CA3032}" destId="{45EBE895-5BF2-E640-A33C-D616944B0159}" srcOrd="23" destOrd="0" presId="urn:microsoft.com/office/officeart/2005/8/layout/vList2"/>
    <dgm:cxn modelId="{1513CA3C-05C8-0F42-9280-188A25EED748}" type="presParOf" srcId="{20CD60A0-8FE8-9B48-A984-6A2837CA3032}" destId="{F0372E5A-405B-B747-B278-17D2ED3206D4}" srcOrd="2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F57F4-F1E1-3244-8816-A10FED9EA644}">
      <dsp:nvSpPr>
        <dsp:cNvPr id="0" name=""/>
        <dsp:cNvSpPr/>
      </dsp:nvSpPr>
      <dsp:spPr>
        <a:xfrm>
          <a:off x="0" y="328"/>
          <a:ext cx="97509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F741B5-765F-4A43-9746-8E80C7AB828B}">
      <dsp:nvSpPr>
        <dsp:cNvPr id="0" name=""/>
        <dsp:cNvSpPr/>
      </dsp:nvSpPr>
      <dsp:spPr>
        <a:xfrm>
          <a:off x="0" y="328"/>
          <a:ext cx="1950180" cy="537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50000"/>
            </a:lnSpc>
            <a:spcBef>
              <a:spcPct val="0"/>
            </a:spcBef>
            <a:spcAft>
              <a:spcPct val="35000"/>
            </a:spcAft>
            <a:buNone/>
          </a:pPr>
          <a:r>
            <a:rPr lang="en-US" sz="1200" b="1" i="0" kern="1200">
              <a:latin typeface="Source Sans Pro" panose="020B0503030403020204" pitchFamily="34" charset="77"/>
            </a:rPr>
            <a:t>BPD Zenith</a:t>
          </a:r>
        </a:p>
      </dsp:txBody>
      <dsp:txXfrm>
        <a:off x="0" y="328"/>
        <a:ext cx="1950180" cy="537584"/>
      </dsp:txXfrm>
    </dsp:sp>
    <dsp:sp modelId="{BFA31662-3536-6C4D-96C2-3A5C34B7BCAD}">
      <dsp:nvSpPr>
        <dsp:cNvPr id="0" name=""/>
        <dsp:cNvSpPr/>
      </dsp:nvSpPr>
      <dsp:spPr>
        <a:xfrm>
          <a:off x="2096443" y="24739"/>
          <a:ext cx="7654458" cy="48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50000"/>
            </a:lnSpc>
            <a:spcBef>
              <a:spcPct val="0"/>
            </a:spcBef>
            <a:spcAft>
              <a:spcPct val="35000"/>
            </a:spcAft>
            <a:buFont typeface="+mj-lt"/>
            <a:buNone/>
          </a:pPr>
          <a:r>
            <a:rPr lang="en-US" sz="1200" b="0" i="0" kern="1200" err="1">
              <a:latin typeface="Source Sans Pro" panose="020B0503030403020204" pitchFamily="34" charset="77"/>
              <a:hlinkClick xmlns:r="http://schemas.openxmlformats.org/officeDocument/2006/relationships" r:id="rId1"/>
            </a:rPr>
            <a:t>www.bpdzenith.com</a:t>
          </a:r>
          <a:endParaRPr lang="en-US" sz="1200" b="0" i="0" kern="1200">
            <a:latin typeface="Source Sans Pro" panose="020B0503030403020204" pitchFamily="34" charset="77"/>
          </a:endParaRPr>
        </a:p>
      </dsp:txBody>
      <dsp:txXfrm>
        <a:off x="2096443" y="24739"/>
        <a:ext cx="7654458" cy="488235"/>
      </dsp:txXfrm>
    </dsp:sp>
    <dsp:sp modelId="{52F35F87-09D1-B642-96C7-FAAD09B8D6E5}">
      <dsp:nvSpPr>
        <dsp:cNvPr id="0" name=""/>
        <dsp:cNvSpPr/>
      </dsp:nvSpPr>
      <dsp:spPr>
        <a:xfrm>
          <a:off x="1950180" y="512975"/>
          <a:ext cx="780072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0B6F7F-6863-964F-BA4A-F89263F60DE5}">
      <dsp:nvSpPr>
        <dsp:cNvPr id="0" name=""/>
        <dsp:cNvSpPr/>
      </dsp:nvSpPr>
      <dsp:spPr>
        <a:xfrm>
          <a:off x="0" y="537912"/>
          <a:ext cx="9750902" cy="0"/>
        </a:xfrm>
        <a:prstGeom prst="line">
          <a:avLst/>
        </a:prstGeom>
        <a:solidFill>
          <a:schemeClr val="accent2">
            <a:hueOff val="0"/>
            <a:satOff val="0"/>
            <a:lumOff val="0"/>
            <a:alphaOff val="0"/>
          </a:schemeClr>
        </a:solidFill>
        <a:ln w="12700" cap="flat" cmpd="sng" algn="ctr">
          <a:solidFill>
            <a:schemeClr val="accent2">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4B7817-2CBF-DE4E-9AFE-2B35A652407E}">
      <dsp:nvSpPr>
        <dsp:cNvPr id="0" name=""/>
        <dsp:cNvSpPr/>
      </dsp:nvSpPr>
      <dsp:spPr>
        <a:xfrm>
          <a:off x="0" y="537912"/>
          <a:ext cx="1950180" cy="537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50000"/>
            </a:lnSpc>
            <a:spcBef>
              <a:spcPct val="0"/>
            </a:spcBef>
            <a:spcAft>
              <a:spcPct val="35000"/>
            </a:spcAft>
            <a:buNone/>
          </a:pPr>
          <a:r>
            <a:rPr lang="en-US" sz="1200" b="1" i="0" kern="1200">
              <a:latin typeface="Source Sans Pro" panose="020B0503030403020204" pitchFamily="34" charset="77"/>
            </a:rPr>
            <a:t>Link Title goes here</a:t>
          </a:r>
        </a:p>
      </dsp:txBody>
      <dsp:txXfrm>
        <a:off x="0" y="537912"/>
        <a:ext cx="1950180" cy="537584"/>
      </dsp:txXfrm>
    </dsp:sp>
    <dsp:sp modelId="{BD37573C-D830-AC4D-B6E0-48C285EA6C76}">
      <dsp:nvSpPr>
        <dsp:cNvPr id="0" name=""/>
        <dsp:cNvSpPr/>
      </dsp:nvSpPr>
      <dsp:spPr>
        <a:xfrm>
          <a:off x="2096443" y="562324"/>
          <a:ext cx="7654458" cy="48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50000"/>
            </a:lnSpc>
            <a:spcBef>
              <a:spcPct val="0"/>
            </a:spcBef>
            <a:spcAft>
              <a:spcPct val="35000"/>
            </a:spcAft>
            <a:buNone/>
          </a:pPr>
          <a:r>
            <a:rPr lang="en-US" sz="1200" b="0" i="0" kern="1200">
              <a:latin typeface="Source Sans Pro" panose="020B0503030403020204" pitchFamily="34" charset="77"/>
            </a:rPr>
            <a:t>URL goes here</a:t>
          </a:r>
        </a:p>
      </dsp:txBody>
      <dsp:txXfrm>
        <a:off x="2096443" y="562324"/>
        <a:ext cx="7654458" cy="488235"/>
      </dsp:txXfrm>
    </dsp:sp>
    <dsp:sp modelId="{5E4F8D36-491B-0741-8EB4-CCD8CA033693}">
      <dsp:nvSpPr>
        <dsp:cNvPr id="0" name=""/>
        <dsp:cNvSpPr/>
      </dsp:nvSpPr>
      <dsp:spPr>
        <a:xfrm>
          <a:off x="1950180" y="1050560"/>
          <a:ext cx="780072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A9AACE-1FF3-E848-AF5C-61C1488075E4}">
      <dsp:nvSpPr>
        <dsp:cNvPr id="0" name=""/>
        <dsp:cNvSpPr/>
      </dsp:nvSpPr>
      <dsp:spPr>
        <a:xfrm>
          <a:off x="0" y="1075496"/>
          <a:ext cx="9750902" cy="0"/>
        </a:xfrm>
        <a:prstGeom prst="line">
          <a:avLst/>
        </a:prstGeom>
        <a:solidFill>
          <a:schemeClr val="accent2">
            <a:hueOff val="0"/>
            <a:satOff val="0"/>
            <a:lumOff val="0"/>
            <a:alphaOff val="0"/>
          </a:schemeClr>
        </a:solidFill>
        <a:ln w="12700" cap="flat" cmpd="sng" algn="ctr">
          <a:solidFill>
            <a:schemeClr val="accent2">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821D0-3D59-6D4B-9357-E10D707010C2}">
      <dsp:nvSpPr>
        <dsp:cNvPr id="0" name=""/>
        <dsp:cNvSpPr/>
      </dsp:nvSpPr>
      <dsp:spPr>
        <a:xfrm>
          <a:off x="0" y="1075496"/>
          <a:ext cx="1950180" cy="537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50000"/>
            </a:lnSpc>
            <a:spcBef>
              <a:spcPct val="0"/>
            </a:spcBef>
            <a:spcAft>
              <a:spcPct val="35000"/>
            </a:spcAft>
            <a:buNone/>
          </a:pPr>
          <a:r>
            <a:rPr lang="en-US" sz="1200" b="1" i="0" kern="1200">
              <a:latin typeface="Source Sans Pro" panose="020B0503030403020204" pitchFamily="34" charset="77"/>
            </a:rPr>
            <a:t>Add as many as you need</a:t>
          </a:r>
        </a:p>
      </dsp:txBody>
      <dsp:txXfrm>
        <a:off x="0" y="1075496"/>
        <a:ext cx="1950180" cy="537584"/>
      </dsp:txXfrm>
    </dsp:sp>
    <dsp:sp modelId="{B7AD475A-409A-AB4B-977F-B00FA68D22D4}">
      <dsp:nvSpPr>
        <dsp:cNvPr id="0" name=""/>
        <dsp:cNvSpPr/>
      </dsp:nvSpPr>
      <dsp:spPr>
        <a:xfrm>
          <a:off x="2096443" y="1099908"/>
          <a:ext cx="7654458" cy="48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50000"/>
            </a:lnSpc>
            <a:spcBef>
              <a:spcPct val="0"/>
            </a:spcBef>
            <a:spcAft>
              <a:spcPct val="35000"/>
            </a:spcAft>
            <a:buNone/>
          </a:pPr>
          <a:r>
            <a:rPr lang="en-US" sz="1200" b="0" i="0" kern="1200">
              <a:latin typeface="Source Sans Pro" panose="020B0503030403020204" pitchFamily="34" charset="77"/>
            </a:rPr>
            <a:t>URL goes here</a:t>
          </a:r>
        </a:p>
      </dsp:txBody>
      <dsp:txXfrm>
        <a:off x="2096443" y="1099908"/>
        <a:ext cx="7654458" cy="488235"/>
      </dsp:txXfrm>
    </dsp:sp>
    <dsp:sp modelId="{9F76B7D8-4D47-044F-A9C4-5C935B60D2AD}">
      <dsp:nvSpPr>
        <dsp:cNvPr id="0" name=""/>
        <dsp:cNvSpPr/>
      </dsp:nvSpPr>
      <dsp:spPr>
        <a:xfrm>
          <a:off x="1950180" y="1588144"/>
          <a:ext cx="780072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B8DC6-547B-3F4A-AF19-F40157117247}">
      <dsp:nvSpPr>
        <dsp:cNvPr id="0" name=""/>
        <dsp:cNvSpPr/>
      </dsp:nvSpPr>
      <dsp:spPr>
        <a:xfrm>
          <a:off x="0" y="1613081"/>
          <a:ext cx="9750902" cy="0"/>
        </a:xfrm>
        <a:prstGeom prst="line">
          <a:avLst/>
        </a:prstGeom>
        <a:solidFill>
          <a:schemeClr val="accent2">
            <a:hueOff val="0"/>
            <a:satOff val="0"/>
            <a:lumOff val="0"/>
            <a:alphaOff val="0"/>
          </a:schemeClr>
        </a:solidFill>
        <a:ln w="12700" cap="flat" cmpd="sng" algn="ctr">
          <a:solidFill>
            <a:schemeClr val="accent2">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7E9D2-FC20-B449-8AFF-412C79853917}">
      <dsp:nvSpPr>
        <dsp:cNvPr id="0" name=""/>
        <dsp:cNvSpPr/>
      </dsp:nvSpPr>
      <dsp:spPr>
        <a:xfrm>
          <a:off x="0" y="1613081"/>
          <a:ext cx="1950180" cy="537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50000"/>
            </a:lnSpc>
            <a:spcBef>
              <a:spcPct val="0"/>
            </a:spcBef>
            <a:spcAft>
              <a:spcPct val="35000"/>
            </a:spcAft>
            <a:buNone/>
          </a:pPr>
          <a:r>
            <a:rPr lang="en-US" sz="1200" b="1" i="0" kern="1200">
              <a:latin typeface="Source Sans Pro" panose="020B0503030403020204" pitchFamily="34" charset="77"/>
            </a:rPr>
            <a:t>Link Title</a:t>
          </a:r>
        </a:p>
      </dsp:txBody>
      <dsp:txXfrm>
        <a:off x="0" y="1613081"/>
        <a:ext cx="1950180" cy="537584"/>
      </dsp:txXfrm>
    </dsp:sp>
    <dsp:sp modelId="{44B92CD2-F8DB-794C-BB71-352780EDDA67}">
      <dsp:nvSpPr>
        <dsp:cNvPr id="0" name=""/>
        <dsp:cNvSpPr/>
      </dsp:nvSpPr>
      <dsp:spPr>
        <a:xfrm>
          <a:off x="2096443" y="1637492"/>
          <a:ext cx="7654458" cy="48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50000"/>
            </a:lnSpc>
            <a:spcBef>
              <a:spcPct val="0"/>
            </a:spcBef>
            <a:spcAft>
              <a:spcPct val="35000"/>
            </a:spcAft>
            <a:buNone/>
          </a:pPr>
          <a:r>
            <a:rPr lang="en-US" sz="1200" b="0" i="0" kern="1200">
              <a:latin typeface="Source Sans Pro" panose="020B0503030403020204" pitchFamily="34" charset="77"/>
            </a:rPr>
            <a:t>URL goes here</a:t>
          </a:r>
        </a:p>
      </dsp:txBody>
      <dsp:txXfrm>
        <a:off x="2096443" y="1637492"/>
        <a:ext cx="7654458" cy="488235"/>
      </dsp:txXfrm>
    </dsp:sp>
    <dsp:sp modelId="{2AE2B3B9-D83B-A044-8552-73A07C29D3CE}">
      <dsp:nvSpPr>
        <dsp:cNvPr id="0" name=""/>
        <dsp:cNvSpPr/>
      </dsp:nvSpPr>
      <dsp:spPr>
        <a:xfrm>
          <a:off x="1950180" y="2125728"/>
          <a:ext cx="780072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BB7D08-4A74-4B4D-AF08-B61ACEEC4825}">
      <dsp:nvSpPr>
        <dsp:cNvPr id="0" name=""/>
        <dsp:cNvSpPr/>
      </dsp:nvSpPr>
      <dsp:spPr>
        <a:xfrm>
          <a:off x="0" y="2150665"/>
          <a:ext cx="9750902" cy="0"/>
        </a:xfrm>
        <a:prstGeom prst="line">
          <a:avLst/>
        </a:prstGeom>
        <a:solidFill>
          <a:schemeClr val="accent2">
            <a:hueOff val="0"/>
            <a:satOff val="0"/>
            <a:lumOff val="0"/>
            <a:alphaOff val="0"/>
          </a:schemeClr>
        </a:solidFill>
        <a:ln w="12700" cap="flat" cmpd="sng" algn="ctr">
          <a:solidFill>
            <a:schemeClr val="accent2">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E6B9AF-EA9B-294A-B130-893FFB2CAFE6}">
      <dsp:nvSpPr>
        <dsp:cNvPr id="0" name=""/>
        <dsp:cNvSpPr/>
      </dsp:nvSpPr>
      <dsp:spPr>
        <a:xfrm>
          <a:off x="0" y="2150665"/>
          <a:ext cx="1950180" cy="537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50000"/>
            </a:lnSpc>
            <a:spcBef>
              <a:spcPct val="0"/>
            </a:spcBef>
            <a:spcAft>
              <a:spcPct val="35000"/>
            </a:spcAft>
            <a:buNone/>
          </a:pPr>
          <a:r>
            <a:rPr lang="en-US" sz="1200" b="1" i="0" kern="1200">
              <a:latin typeface="Source Sans Pro" panose="020B0503030403020204" pitchFamily="34" charset="77"/>
            </a:rPr>
            <a:t>Link Title</a:t>
          </a:r>
        </a:p>
      </dsp:txBody>
      <dsp:txXfrm>
        <a:off x="0" y="2150665"/>
        <a:ext cx="1950180" cy="537584"/>
      </dsp:txXfrm>
    </dsp:sp>
    <dsp:sp modelId="{2FB51083-793B-F545-9BBF-4790F42A83F7}">
      <dsp:nvSpPr>
        <dsp:cNvPr id="0" name=""/>
        <dsp:cNvSpPr/>
      </dsp:nvSpPr>
      <dsp:spPr>
        <a:xfrm>
          <a:off x="2096443" y="2175077"/>
          <a:ext cx="7654458" cy="48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50000"/>
            </a:lnSpc>
            <a:spcBef>
              <a:spcPct val="0"/>
            </a:spcBef>
            <a:spcAft>
              <a:spcPct val="35000"/>
            </a:spcAft>
            <a:buNone/>
          </a:pPr>
          <a:r>
            <a:rPr lang="en-US" sz="1200" b="0" i="0" kern="1200">
              <a:latin typeface="Source Sans Pro" panose="020B0503030403020204" pitchFamily="34" charset="77"/>
            </a:rPr>
            <a:t>URL goes here</a:t>
          </a:r>
        </a:p>
      </dsp:txBody>
      <dsp:txXfrm>
        <a:off x="2096443" y="2175077"/>
        <a:ext cx="7654458" cy="488235"/>
      </dsp:txXfrm>
    </dsp:sp>
    <dsp:sp modelId="{E5B4B4CF-2C25-5F4B-90DB-BC3D1E1F8D43}">
      <dsp:nvSpPr>
        <dsp:cNvPr id="0" name=""/>
        <dsp:cNvSpPr/>
      </dsp:nvSpPr>
      <dsp:spPr>
        <a:xfrm>
          <a:off x="1950180" y="2663313"/>
          <a:ext cx="780072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A1EE3-EE3E-A942-AC8D-90FDAD8B5F60}">
      <dsp:nvSpPr>
        <dsp:cNvPr id="0" name=""/>
        <dsp:cNvSpPr/>
      </dsp:nvSpPr>
      <dsp:spPr>
        <a:xfrm>
          <a:off x="0" y="47820"/>
          <a:ext cx="5557651" cy="355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spc="0" dirty="0">
              <a:solidFill>
                <a:schemeClr val="tx1"/>
              </a:solidFill>
              <a:latin typeface="Source Sans Pro Semibold" panose="020B0503030403020204" pitchFamily="34" charset="77"/>
            </a:rPr>
            <a:t>Asset lifecycle</a:t>
          </a:r>
          <a:endParaRPr lang="en-AU" sz="1200" b="1" i="0" kern="1200" spc="0" dirty="0">
            <a:solidFill>
              <a:schemeClr val="tx1"/>
            </a:solidFill>
            <a:latin typeface="Source Sans Pro Semibold" panose="020B0503030403020204" pitchFamily="34" charset="77"/>
          </a:endParaRPr>
        </a:p>
      </dsp:txBody>
      <dsp:txXfrm>
        <a:off x="17363" y="65183"/>
        <a:ext cx="5522925" cy="320954"/>
      </dsp:txXfrm>
    </dsp:sp>
    <dsp:sp modelId="{52668242-0201-D446-B046-89260D7C8691}">
      <dsp:nvSpPr>
        <dsp:cNvPr id="0" name=""/>
        <dsp:cNvSpPr/>
      </dsp:nvSpPr>
      <dsp:spPr>
        <a:xfrm>
          <a:off x="0" y="458220"/>
          <a:ext cx="5557651" cy="355680"/>
        </a:xfrm>
        <a:prstGeom prst="roundRect">
          <a:avLst/>
        </a:prstGeom>
        <a:solidFill>
          <a:schemeClr val="accent5">
            <a:hueOff val="53198"/>
            <a:satOff val="-3404"/>
            <a:lumOff val="-49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spc="0" dirty="0">
              <a:solidFill>
                <a:schemeClr val="tx1"/>
              </a:solidFill>
              <a:latin typeface="Source Sans Pro Semibold" panose="020B0503030403020204" pitchFamily="34" charset="77"/>
            </a:rPr>
            <a:t>Asset core asset management</a:t>
          </a:r>
          <a:endParaRPr lang="en-AU" sz="1200" b="1" i="0" kern="1200" spc="0" dirty="0">
            <a:solidFill>
              <a:schemeClr val="tx1"/>
            </a:solidFill>
            <a:latin typeface="Source Sans Pro Semibold" panose="020B0503030403020204" pitchFamily="34" charset="77"/>
          </a:endParaRPr>
        </a:p>
      </dsp:txBody>
      <dsp:txXfrm>
        <a:off x="17363" y="475583"/>
        <a:ext cx="5522925" cy="320954"/>
      </dsp:txXfrm>
    </dsp:sp>
    <dsp:sp modelId="{F0207B75-E6C4-D343-916C-9F416B572173}">
      <dsp:nvSpPr>
        <dsp:cNvPr id="0" name=""/>
        <dsp:cNvSpPr/>
      </dsp:nvSpPr>
      <dsp:spPr>
        <a:xfrm>
          <a:off x="0" y="868620"/>
          <a:ext cx="5557651" cy="355680"/>
        </a:xfrm>
        <a:prstGeom prst="roundRect">
          <a:avLst/>
        </a:prstGeom>
        <a:solidFill>
          <a:schemeClr val="accent5">
            <a:hueOff val="106397"/>
            <a:satOff val="-6809"/>
            <a:lumOff val="-98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spc="0" dirty="0">
              <a:solidFill>
                <a:schemeClr val="tx1"/>
              </a:solidFill>
              <a:latin typeface="Source Sans Pro Semibold" panose="020B0503030403020204" pitchFamily="34" charset="77"/>
            </a:rPr>
            <a:t>Mobility</a:t>
          </a:r>
          <a:endParaRPr lang="en-AU" sz="1200" b="1" i="0" kern="1200" spc="0" dirty="0">
            <a:solidFill>
              <a:schemeClr val="tx1"/>
            </a:solidFill>
            <a:latin typeface="Source Sans Pro Semibold" panose="020B0503030403020204" pitchFamily="34" charset="77"/>
          </a:endParaRPr>
        </a:p>
      </dsp:txBody>
      <dsp:txXfrm>
        <a:off x="17363" y="885983"/>
        <a:ext cx="5522925" cy="320954"/>
      </dsp:txXfrm>
    </dsp:sp>
    <dsp:sp modelId="{284679A6-F5CB-9640-BB6C-CF42764C5741}">
      <dsp:nvSpPr>
        <dsp:cNvPr id="0" name=""/>
        <dsp:cNvSpPr/>
      </dsp:nvSpPr>
      <dsp:spPr>
        <a:xfrm>
          <a:off x="0" y="1279020"/>
          <a:ext cx="5557651" cy="355680"/>
        </a:xfrm>
        <a:prstGeom prst="roundRect">
          <a:avLst/>
        </a:prstGeom>
        <a:solidFill>
          <a:schemeClr val="accent5">
            <a:hueOff val="159595"/>
            <a:satOff val="-10213"/>
            <a:lumOff val="-147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spc="0" dirty="0">
              <a:solidFill>
                <a:schemeClr val="tx1"/>
              </a:solidFill>
              <a:latin typeface="Source Sans Pro Semibold" panose="020B0503030403020204" pitchFamily="34" charset="77"/>
            </a:rPr>
            <a:t>Planning &amp; scheduling</a:t>
          </a:r>
          <a:endParaRPr lang="en-AU" sz="1200" b="1" i="0" kern="1200" spc="0" dirty="0">
            <a:solidFill>
              <a:schemeClr val="tx1"/>
            </a:solidFill>
            <a:latin typeface="Source Sans Pro Semibold" panose="020B0503030403020204" pitchFamily="34" charset="77"/>
          </a:endParaRPr>
        </a:p>
      </dsp:txBody>
      <dsp:txXfrm>
        <a:off x="17363" y="1296383"/>
        <a:ext cx="5522925" cy="320954"/>
      </dsp:txXfrm>
    </dsp:sp>
    <dsp:sp modelId="{9BA416F4-8726-1B4A-BFD2-A756141C3851}">
      <dsp:nvSpPr>
        <dsp:cNvPr id="0" name=""/>
        <dsp:cNvSpPr/>
      </dsp:nvSpPr>
      <dsp:spPr>
        <a:xfrm>
          <a:off x="0" y="1689420"/>
          <a:ext cx="5557651" cy="355680"/>
        </a:xfrm>
        <a:prstGeom prst="roundRect">
          <a:avLst/>
        </a:prstGeom>
        <a:solidFill>
          <a:schemeClr val="accent5">
            <a:hueOff val="212793"/>
            <a:satOff val="-13617"/>
            <a:lumOff val="-196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spc="0" dirty="0">
              <a:solidFill>
                <a:schemeClr val="tx1"/>
              </a:solidFill>
              <a:latin typeface="Source Sans Pro Semibold" panose="020B0503030403020204" pitchFamily="34" charset="77"/>
            </a:rPr>
            <a:t>Mapping</a:t>
          </a:r>
          <a:endParaRPr lang="en-AU" sz="1200" b="1" i="0" kern="1200" spc="0" dirty="0">
            <a:solidFill>
              <a:schemeClr val="tx1"/>
            </a:solidFill>
            <a:latin typeface="Source Sans Pro Semibold" panose="020B0503030403020204" pitchFamily="34" charset="77"/>
          </a:endParaRPr>
        </a:p>
      </dsp:txBody>
      <dsp:txXfrm>
        <a:off x="17363" y="1706783"/>
        <a:ext cx="5522925" cy="320954"/>
      </dsp:txXfrm>
    </dsp:sp>
    <dsp:sp modelId="{6DDD33D8-32BA-354C-8CBC-B9ED1EC0E909}">
      <dsp:nvSpPr>
        <dsp:cNvPr id="0" name=""/>
        <dsp:cNvSpPr/>
      </dsp:nvSpPr>
      <dsp:spPr>
        <a:xfrm>
          <a:off x="0" y="2099820"/>
          <a:ext cx="5557651" cy="355680"/>
        </a:xfrm>
        <a:prstGeom prst="roundRect">
          <a:avLst/>
        </a:prstGeom>
        <a:solidFill>
          <a:schemeClr val="accent5">
            <a:hueOff val="265992"/>
            <a:satOff val="-17021"/>
            <a:lumOff val="-245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spc="0" dirty="0">
              <a:solidFill>
                <a:schemeClr val="accent1"/>
              </a:solidFill>
              <a:latin typeface="Source Sans Pro Semibold" panose="020B0503030403020204" pitchFamily="34" charset="77"/>
            </a:rPr>
            <a:t>PM </a:t>
          </a:r>
          <a:r>
            <a:rPr lang="en-US" sz="1200" b="1" i="0" kern="1200" spc="0" dirty="0" err="1">
              <a:solidFill>
                <a:schemeClr val="accent1"/>
              </a:solidFill>
              <a:latin typeface="Source Sans Pro Semibold" panose="020B0503030403020204" pitchFamily="34" charset="77"/>
            </a:rPr>
            <a:t>optimisation</a:t>
          </a:r>
          <a:endParaRPr lang="en-AU" sz="1200" b="1" i="0" kern="1200" spc="0" dirty="0">
            <a:solidFill>
              <a:schemeClr val="accent1"/>
            </a:solidFill>
            <a:latin typeface="Source Sans Pro Semibold" panose="020B0503030403020204" pitchFamily="34" charset="77"/>
          </a:endParaRPr>
        </a:p>
      </dsp:txBody>
      <dsp:txXfrm>
        <a:off x="17363" y="2117183"/>
        <a:ext cx="5522925" cy="320954"/>
      </dsp:txXfrm>
    </dsp:sp>
    <dsp:sp modelId="{6FBC0A2F-4240-BC4B-B8EB-DDA84C5CD65A}">
      <dsp:nvSpPr>
        <dsp:cNvPr id="0" name=""/>
        <dsp:cNvSpPr/>
      </dsp:nvSpPr>
      <dsp:spPr>
        <a:xfrm>
          <a:off x="0" y="2510220"/>
          <a:ext cx="5557651" cy="355680"/>
        </a:xfrm>
        <a:prstGeom prst="roundRect">
          <a:avLst/>
        </a:prstGeom>
        <a:solidFill>
          <a:schemeClr val="accent5">
            <a:hueOff val="319190"/>
            <a:satOff val="-20426"/>
            <a:lumOff val="-295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spc="0" dirty="0">
              <a:solidFill>
                <a:schemeClr val="accent1"/>
              </a:solidFill>
              <a:latin typeface="Source Sans Pro Semibold" panose="020B0503030403020204" pitchFamily="34" charset="77"/>
            </a:rPr>
            <a:t>Perpetual asset accounting</a:t>
          </a:r>
          <a:endParaRPr lang="en-AU" sz="1200" b="1" i="0" kern="1200" spc="0" dirty="0">
            <a:solidFill>
              <a:schemeClr val="accent1"/>
            </a:solidFill>
            <a:latin typeface="Source Sans Pro Semibold" panose="020B0503030403020204" pitchFamily="34" charset="77"/>
          </a:endParaRPr>
        </a:p>
      </dsp:txBody>
      <dsp:txXfrm>
        <a:off x="17363" y="2527583"/>
        <a:ext cx="5522925" cy="320954"/>
      </dsp:txXfrm>
    </dsp:sp>
    <dsp:sp modelId="{1FB47756-3E09-934F-886E-5D154E488039}">
      <dsp:nvSpPr>
        <dsp:cNvPr id="0" name=""/>
        <dsp:cNvSpPr/>
      </dsp:nvSpPr>
      <dsp:spPr>
        <a:xfrm>
          <a:off x="0" y="2920620"/>
          <a:ext cx="5557651" cy="355680"/>
        </a:xfrm>
        <a:prstGeom prst="roundRect">
          <a:avLst/>
        </a:prstGeom>
        <a:solidFill>
          <a:schemeClr val="accent5">
            <a:hueOff val="372388"/>
            <a:satOff val="-23830"/>
            <a:lumOff val="-34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spc="0" dirty="0">
              <a:latin typeface="Source Sans Pro Semibold" panose="020B0503030403020204" pitchFamily="34" charset="77"/>
            </a:rPr>
            <a:t>Predictive analytics</a:t>
          </a:r>
          <a:endParaRPr lang="en-AU" sz="1200" b="1" i="0" kern="1200" spc="0" dirty="0">
            <a:latin typeface="Source Sans Pro Semibold" panose="020B0503030403020204" pitchFamily="34" charset="77"/>
          </a:endParaRPr>
        </a:p>
      </dsp:txBody>
      <dsp:txXfrm>
        <a:off x="17363" y="2937983"/>
        <a:ext cx="5522925" cy="320954"/>
      </dsp:txXfrm>
    </dsp:sp>
    <dsp:sp modelId="{F2ABF2A7-CE92-3548-B166-2BC2B4F0A115}">
      <dsp:nvSpPr>
        <dsp:cNvPr id="0" name=""/>
        <dsp:cNvSpPr/>
      </dsp:nvSpPr>
      <dsp:spPr>
        <a:xfrm>
          <a:off x="0" y="3331020"/>
          <a:ext cx="5557651" cy="355680"/>
        </a:xfrm>
        <a:prstGeom prst="roundRect">
          <a:avLst/>
        </a:prstGeom>
        <a:solidFill>
          <a:schemeClr val="accent5">
            <a:hueOff val="425587"/>
            <a:satOff val="-27234"/>
            <a:lumOff val="-393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spc="0" dirty="0">
              <a:latin typeface="Source Sans Pro Semibold" panose="020B0503030403020204" pitchFamily="34" charset="77"/>
            </a:rPr>
            <a:t>Advanced inventory analysis</a:t>
          </a:r>
          <a:endParaRPr lang="en-AU" sz="1200" b="1" i="0" kern="1200" spc="0" dirty="0">
            <a:latin typeface="Source Sans Pro Semibold" panose="020B0503030403020204" pitchFamily="34" charset="77"/>
          </a:endParaRPr>
        </a:p>
      </dsp:txBody>
      <dsp:txXfrm>
        <a:off x="17363" y="3348383"/>
        <a:ext cx="5522925" cy="320954"/>
      </dsp:txXfrm>
    </dsp:sp>
    <dsp:sp modelId="{2B2253E9-85C3-B545-AAB3-8BBFC0806D70}">
      <dsp:nvSpPr>
        <dsp:cNvPr id="0" name=""/>
        <dsp:cNvSpPr/>
      </dsp:nvSpPr>
      <dsp:spPr>
        <a:xfrm>
          <a:off x="0" y="3741420"/>
          <a:ext cx="5557651" cy="355680"/>
        </a:xfrm>
        <a:prstGeom prst="roundRect">
          <a:avLst/>
        </a:prstGeom>
        <a:solidFill>
          <a:schemeClr val="accent5">
            <a:hueOff val="478785"/>
            <a:satOff val="-30638"/>
            <a:lumOff val="-442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spc="0" dirty="0">
              <a:latin typeface="Source Sans Pro Semibold" panose="020B0503030403020204" pitchFamily="34" charset="77"/>
            </a:rPr>
            <a:t>Master data</a:t>
          </a:r>
          <a:endParaRPr lang="en-AU" sz="1200" b="1" i="0" kern="1200" spc="0" dirty="0">
            <a:latin typeface="Source Sans Pro Semibold" panose="020B0503030403020204" pitchFamily="34" charset="77"/>
          </a:endParaRPr>
        </a:p>
      </dsp:txBody>
      <dsp:txXfrm>
        <a:off x="17363" y="3758783"/>
        <a:ext cx="5522925" cy="320954"/>
      </dsp:txXfrm>
    </dsp:sp>
    <dsp:sp modelId="{9EFEC249-7941-A84F-AFC4-EA368156351F}">
      <dsp:nvSpPr>
        <dsp:cNvPr id="0" name=""/>
        <dsp:cNvSpPr/>
      </dsp:nvSpPr>
      <dsp:spPr>
        <a:xfrm>
          <a:off x="0" y="4151820"/>
          <a:ext cx="5557651" cy="355680"/>
        </a:xfrm>
        <a:prstGeom prst="roundRect">
          <a:avLst/>
        </a:prstGeom>
        <a:solidFill>
          <a:schemeClr val="accent5">
            <a:hueOff val="531983"/>
            <a:satOff val="-34043"/>
            <a:lumOff val="-491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spc="0" dirty="0">
              <a:latin typeface="Source Sans Pro Semibold" panose="020B0503030403020204" pitchFamily="34" charset="77"/>
            </a:rPr>
            <a:t>Building information systems</a:t>
          </a:r>
          <a:endParaRPr lang="en-AU" sz="1200" b="1" i="0" kern="1200" spc="0" dirty="0">
            <a:latin typeface="Source Sans Pro Semibold" panose="020B0503030403020204" pitchFamily="34" charset="77"/>
          </a:endParaRPr>
        </a:p>
      </dsp:txBody>
      <dsp:txXfrm>
        <a:off x="17363" y="4169183"/>
        <a:ext cx="5522925" cy="320954"/>
      </dsp:txXfrm>
    </dsp:sp>
    <dsp:sp modelId="{D1673D47-0CB9-A549-B7A5-390AC30A7E14}">
      <dsp:nvSpPr>
        <dsp:cNvPr id="0" name=""/>
        <dsp:cNvSpPr/>
      </dsp:nvSpPr>
      <dsp:spPr>
        <a:xfrm>
          <a:off x="0" y="4562220"/>
          <a:ext cx="5557651" cy="355680"/>
        </a:xfrm>
        <a:prstGeom prst="roundRect">
          <a:avLst/>
        </a:prstGeom>
        <a:solidFill>
          <a:schemeClr val="accent5">
            <a:hueOff val="585182"/>
            <a:satOff val="-37447"/>
            <a:lumOff val="-541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spc="0" dirty="0">
              <a:latin typeface="Source Sans Pro Semibold" panose="020B0503030403020204" pitchFamily="34" charset="77"/>
            </a:rPr>
            <a:t>Space &amp; lease management</a:t>
          </a:r>
          <a:endParaRPr lang="en-AU" sz="1200" b="1" i="0" kern="1200" spc="0" dirty="0">
            <a:latin typeface="Source Sans Pro Semibold" panose="020B0503030403020204" pitchFamily="34" charset="77"/>
          </a:endParaRPr>
        </a:p>
      </dsp:txBody>
      <dsp:txXfrm>
        <a:off x="17363" y="4579583"/>
        <a:ext cx="5522925" cy="320954"/>
      </dsp:txXfrm>
    </dsp:sp>
    <dsp:sp modelId="{F0372E5A-405B-B747-B278-17D2ED3206D4}">
      <dsp:nvSpPr>
        <dsp:cNvPr id="0" name=""/>
        <dsp:cNvSpPr/>
      </dsp:nvSpPr>
      <dsp:spPr>
        <a:xfrm>
          <a:off x="0" y="4972620"/>
          <a:ext cx="5557651" cy="355680"/>
        </a:xfrm>
        <a:prstGeom prst="roundRect">
          <a:avLst/>
        </a:prstGeom>
        <a:solidFill>
          <a:schemeClr val="accent5">
            <a:hueOff val="638380"/>
            <a:satOff val="-40851"/>
            <a:lumOff val="-590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spc="0" dirty="0">
              <a:latin typeface="Source Sans Pro Semibold" panose="020B0503030403020204" pitchFamily="34" charset="77"/>
            </a:rPr>
            <a:t>Capital planning &amp; environmental management</a:t>
          </a:r>
          <a:endParaRPr lang="en-AU" sz="1200" b="1" i="0" kern="1200" spc="0" dirty="0">
            <a:latin typeface="Source Sans Pro Semibold" panose="020B0503030403020204" pitchFamily="34" charset="77"/>
          </a:endParaRPr>
        </a:p>
      </dsp:txBody>
      <dsp:txXfrm>
        <a:off x="17363" y="4989983"/>
        <a:ext cx="5522925" cy="32095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BA7B70-C78E-5B49-909C-5E2D8C3255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CBBF96-B340-CD4D-AD00-FA664B102B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A965DE-844E-404E-805B-53A95A03651C}" type="datetimeFigureOut">
              <a:rPr lang="en-US" smtClean="0"/>
              <a:t>9/16/2024</a:t>
            </a:fld>
            <a:endParaRPr lang="en-US"/>
          </a:p>
        </p:txBody>
      </p:sp>
      <p:sp>
        <p:nvSpPr>
          <p:cNvPr id="4" name="Footer Placeholder 3">
            <a:extLst>
              <a:ext uri="{FF2B5EF4-FFF2-40B4-BE49-F238E27FC236}">
                <a16:creationId xmlns:a16="http://schemas.microsoft.com/office/drawing/2014/main" id="{2570E561-1E18-C349-9128-FE4F411D03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F0FA36-C790-D049-91EE-E6373EF2D4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C8AAC0-4579-BE4B-A94A-FE6A33150D2D}" type="slidenum">
              <a:rPr lang="en-US" smtClean="0"/>
              <a:t>‹#›</a:t>
            </a:fld>
            <a:endParaRPr lang="en-US"/>
          </a:p>
        </p:txBody>
      </p:sp>
    </p:spTree>
    <p:extLst>
      <p:ext uri="{BB962C8B-B14F-4D97-AF65-F5344CB8AC3E}">
        <p14:creationId xmlns:p14="http://schemas.microsoft.com/office/powerpoint/2010/main" val="2019021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C59D4-2C2E-4F60-9BB2-1DDDC2F28DBE}" type="datetimeFigureOut">
              <a:rPr lang="en-CA" smtClean="0"/>
              <a:t>2024-09-16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06E3DC-4939-4EF8-9AFF-379AEC77C9D4}" type="slidenum">
              <a:rPr lang="en-CA" smtClean="0"/>
              <a:t>‹#›</a:t>
            </a:fld>
            <a:endParaRPr lang="en-CA"/>
          </a:p>
        </p:txBody>
      </p:sp>
    </p:spTree>
    <p:extLst>
      <p:ext uri="{BB962C8B-B14F-4D97-AF65-F5344CB8AC3E}">
        <p14:creationId xmlns:p14="http://schemas.microsoft.com/office/powerpoint/2010/main" val="1341597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3</a:t>
            </a:fld>
            <a:endParaRPr lang="en-CA"/>
          </a:p>
        </p:txBody>
      </p:sp>
    </p:spTree>
    <p:extLst>
      <p:ext uri="{BB962C8B-B14F-4D97-AF65-F5344CB8AC3E}">
        <p14:creationId xmlns:p14="http://schemas.microsoft.com/office/powerpoint/2010/main" val="1040299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12</a:t>
            </a:fld>
            <a:endParaRPr lang="en-CA"/>
          </a:p>
        </p:txBody>
      </p:sp>
    </p:spTree>
    <p:extLst>
      <p:ext uri="{BB962C8B-B14F-4D97-AF65-F5344CB8AC3E}">
        <p14:creationId xmlns:p14="http://schemas.microsoft.com/office/powerpoint/2010/main" val="982057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13</a:t>
            </a:fld>
            <a:endParaRPr lang="en-CA"/>
          </a:p>
        </p:txBody>
      </p:sp>
    </p:spTree>
    <p:extLst>
      <p:ext uri="{BB962C8B-B14F-4D97-AF65-F5344CB8AC3E}">
        <p14:creationId xmlns:p14="http://schemas.microsoft.com/office/powerpoint/2010/main" val="70267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14</a:t>
            </a:fld>
            <a:endParaRPr lang="en-CA"/>
          </a:p>
        </p:txBody>
      </p:sp>
    </p:spTree>
    <p:extLst>
      <p:ext uri="{BB962C8B-B14F-4D97-AF65-F5344CB8AC3E}">
        <p14:creationId xmlns:p14="http://schemas.microsoft.com/office/powerpoint/2010/main" val="441955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15</a:t>
            </a:fld>
            <a:endParaRPr lang="en-CA"/>
          </a:p>
        </p:txBody>
      </p:sp>
    </p:spTree>
    <p:extLst>
      <p:ext uri="{BB962C8B-B14F-4D97-AF65-F5344CB8AC3E}">
        <p14:creationId xmlns:p14="http://schemas.microsoft.com/office/powerpoint/2010/main" val="4113204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16</a:t>
            </a:fld>
            <a:endParaRPr lang="en-CA"/>
          </a:p>
        </p:txBody>
      </p:sp>
    </p:spTree>
    <p:extLst>
      <p:ext uri="{BB962C8B-B14F-4D97-AF65-F5344CB8AC3E}">
        <p14:creationId xmlns:p14="http://schemas.microsoft.com/office/powerpoint/2010/main" val="2010729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17</a:t>
            </a:fld>
            <a:endParaRPr lang="en-CA"/>
          </a:p>
        </p:txBody>
      </p:sp>
    </p:spTree>
    <p:extLst>
      <p:ext uri="{BB962C8B-B14F-4D97-AF65-F5344CB8AC3E}">
        <p14:creationId xmlns:p14="http://schemas.microsoft.com/office/powerpoint/2010/main" val="229542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18</a:t>
            </a:fld>
            <a:endParaRPr lang="en-CA"/>
          </a:p>
        </p:txBody>
      </p:sp>
    </p:spTree>
    <p:extLst>
      <p:ext uri="{BB962C8B-B14F-4D97-AF65-F5344CB8AC3E}">
        <p14:creationId xmlns:p14="http://schemas.microsoft.com/office/powerpoint/2010/main" val="2494790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19</a:t>
            </a:fld>
            <a:endParaRPr lang="en-CA"/>
          </a:p>
        </p:txBody>
      </p:sp>
    </p:spTree>
    <p:extLst>
      <p:ext uri="{BB962C8B-B14F-4D97-AF65-F5344CB8AC3E}">
        <p14:creationId xmlns:p14="http://schemas.microsoft.com/office/powerpoint/2010/main" val="186704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20</a:t>
            </a:fld>
            <a:endParaRPr lang="en-CA"/>
          </a:p>
        </p:txBody>
      </p:sp>
    </p:spTree>
    <p:extLst>
      <p:ext uri="{BB962C8B-B14F-4D97-AF65-F5344CB8AC3E}">
        <p14:creationId xmlns:p14="http://schemas.microsoft.com/office/powerpoint/2010/main" val="2318998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21</a:t>
            </a:fld>
            <a:endParaRPr lang="en-CA"/>
          </a:p>
        </p:txBody>
      </p:sp>
    </p:spTree>
    <p:extLst>
      <p:ext uri="{BB962C8B-B14F-4D97-AF65-F5344CB8AC3E}">
        <p14:creationId xmlns:p14="http://schemas.microsoft.com/office/powerpoint/2010/main" val="110449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4</a:t>
            </a:fld>
            <a:endParaRPr lang="en-CA"/>
          </a:p>
        </p:txBody>
      </p:sp>
    </p:spTree>
    <p:extLst>
      <p:ext uri="{BB962C8B-B14F-4D97-AF65-F5344CB8AC3E}">
        <p14:creationId xmlns:p14="http://schemas.microsoft.com/office/powerpoint/2010/main" val="3977473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22</a:t>
            </a:fld>
            <a:endParaRPr lang="en-CA"/>
          </a:p>
        </p:txBody>
      </p:sp>
    </p:spTree>
    <p:extLst>
      <p:ext uri="{BB962C8B-B14F-4D97-AF65-F5344CB8AC3E}">
        <p14:creationId xmlns:p14="http://schemas.microsoft.com/office/powerpoint/2010/main" val="2134548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23</a:t>
            </a:fld>
            <a:endParaRPr lang="en-CA"/>
          </a:p>
        </p:txBody>
      </p:sp>
    </p:spTree>
    <p:extLst>
      <p:ext uri="{BB962C8B-B14F-4D97-AF65-F5344CB8AC3E}">
        <p14:creationId xmlns:p14="http://schemas.microsoft.com/office/powerpoint/2010/main" val="3125188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24</a:t>
            </a:fld>
            <a:endParaRPr lang="en-CA"/>
          </a:p>
        </p:txBody>
      </p:sp>
    </p:spTree>
    <p:extLst>
      <p:ext uri="{BB962C8B-B14F-4D97-AF65-F5344CB8AC3E}">
        <p14:creationId xmlns:p14="http://schemas.microsoft.com/office/powerpoint/2010/main" val="3251589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25</a:t>
            </a:fld>
            <a:endParaRPr lang="en-CA"/>
          </a:p>
        </p:txBody>
      </p:sp>
    </p:spTree>
    <p:extLst>
      <p:ext uri="{BB962C8B-B14F-4D97-AF65-F5344CB8AC3E}">
        <p14:creationId xmlns:p14="http://schemas.microsoft.com/office/powerpoint/2010/main" val="1441998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26</a:t>
            </a:fld>
            <a:endParaRPr lang="en-CA"/>
          </a:p>
        </p:txBody>
      </p:sp>
    </p:spTree>
    <p:extLst>
      <p:ext uri="{BB962C8B-B14F-4D97-AF65-F5344CB8AC3E}">
        <p14:creationId xmlns:p14="http://schemas.microsoft.com/office/powerpoint/2010/main" val="3447309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27</a:t>
            </a:fld>
            <a:endParaRPr lang="en-CA"/>
          </a:p>
        </p:txBody>
      </p:sp>
    </p:spTree>
    <p:extLst>
      <p:ext uri="{BB962C8B-B14F-4D97-AF65-F5344CB8AC3E}">
        <p14:creationId xmlns:p14="http://schemas.microsoft.com/office/powerpoint/2010/main" val="2984937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28</a:t>
            </a:fld>
            <a:endParaRPr lang="en-CA"/>
          </a:p>
        </p:txBody>
      </p:sp>
    </p:spTree>
    <p:extLst>
      <p:ext uri="{BB962C8B-B14F-4D97-AF65-F5344CB8AC3E}">
        <p14:creationId xmlns:p14="http://schemas.microsoft.com/office/powerpoint/2010/main" val="3617204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29</a:t>
            </a:fld>
            <a:endParaRPr lang="en-CA"/>
          </a:p>
        </p:txBody>
      </p:sp>
    </p:spTree>
    <p:extLst>
      <p:ext uri="{BB962C8B-B14F-4D97-AF65-F5344CB8AC3E}">
        <p14:creationId xmlns:p14="http://schemas.microsoft.com/office/powerpoint/2010/main" val="566407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30</a:t>
            </a:fld>
            <a:endParaRPr lang="en-CA"/>
          </a:p>
        </p:txBody>
      </p:sp>
    </p:spTree>
    <p:extLst>
      <p:ext uri="{BB962C8B-B14F-4D97-AF65-F5344CB8AC3E}">
        <p14:creationId xmlns:p14="http://schemas.microsoft.com/office/powerpoint/2010/main" val="1129709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5</a:t>
            </a:fld>
            <a:endParaRPr lang="en-CA"/>
          </a:p>
        </p:txBody>
      </p:sp>
    </p:spTree>
    <p:extLst>
      <p:ext uri="{BB962C8B-B14F-4D97-AF65-F5344CB8AC3E}">
        <p14:creationId xmlns:p14="http://schemas.microsoft.com/office/powerpoint/2010/main" val="332186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6</a:t>
            </a:fld>
            <a:endParaRPr lang="en-CA"/>
          </a:p>
        </p:txBody>
      </p:sp>
    </p:spTree>
    <p:extLst>
      <p:ext uri="{BB962C8B-B14F-4D97-AF65-F5344CB8AC3E}">
        <p14:creationId xmlns:p14="http://schemas.microsoft.com/office/powerpoint/2010/main" val="403610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7</a:t>
            </a:fld>
            <a:endParaRPr lang="en-CA"/>
          </a:p>
        </p:txBody>
      </p:sp>
    </p:spTree>
    <p:extLst>
      <p:ext uri="{BB962C8B-B14F-4D97-AF65-F5344CB8AC3E}">
        <p14:creationId xmlns:p14="http://schemas.microsoft.com/office/powerpoint/2010/main" val="173491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8</a:t>
            </a:fld>
            <a:endParaRPr lang="en-CA"/>
          </a:p>
        </p:txBody>
      </p:sp>
    </p:spTree>
    <p:extLst>
      <p:ext uri="{BB962C8B-B14F-4D97-AF65-F5344CB8AC3E}">
        <p14:creationId xmlns:p14="http://schemas.microsoft.com/office/powerpoint/2010/main" val="2898576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9</a:t>
            </a:fld>
            <a:endParaRPr lang="en-CA"/>
          </a:p>
        </p:txBody>
      </p:sp>
    </p:spTree>
    <p:extLst>
      <p:ext uri="{BB962C8B-B14F-4D97-AF65-F5344CB8AC3E}">
        <p14:creationId xmlns:p14="http://schemas.microsoft.com/office/powerpoint/2010/main" val="626573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10</a:t>
            </a:fld>
            <a:endParaRPr lang="en-CA"/>
          </a:p>
        </p:txBody>
      </p:sp>
    </p:spTree>
    <p:extLst>
      <p:ext uri="{BB962C8B-B14F-4D97-AF65-F5344CB8AC3E}">
        <p14:creationId xmlns:p14="http://schemas.microsoft.com/office/powerpoint/2010/main" val="118840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15151"/>
                </a:solidFill>
                <a:effectLst/>
                <a:latin typeface="Poppins" panose="020B0502040204020203" pitchFamily="2" charset="0"/>
              </a:rPr>
              <a:t>and facilitates it in companies that have a large number of suppliers where the procurement service would have to send a huge number of emails, make numerous phone calls, compare prices, etc. Thus, the Client visits the supplier’s portal via Maximo, makes a purchase electronically and all data are entered into Maximo.</a:t>
            </a:r>
            <a:endParaRPr lang="en-US" sz="12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A06E3DC-4939-4EF8-9AFF-379AEC77C9D4}" type="slidenum">
              <a:rPr lang="en-CA" smtClean="0"/>
              <a:t>11</a:t>
            </a:fld>
            <a:endParaRPr lang="en-CA"/>
          </a:p>
        </p:txBody>
      </p:sp>
    </p:spTree>
    <p:extLst>
      <p:ext uri="{BB962C8B-B14F-4D97-AF65-F5344CB8AC3E}">
        <p14:creationId xmlns:p14="http://schemas.microsoft.com/office/powerpoint/2010/main" val="3637199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20.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4.xml"/><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27.png"/><Relationship Id="rId4" Type="http://schemas.openxmlformats.org/officeDocument/2006/relationships/image" Target="../media/image2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eg"/><Relationship Id="rId1" Type="http://schemas.openxmlformats.org/officeDocument/2006/relationships/slideMaster" Target="../slideMasters/slideMaster4.xml"/><Relationship Id="rId4" Type="http://schemas.openxmlformats.org/officeDocument/2006/relationships/image" Target="../media/image2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eg"/><Relationship Id="rId1" Type="http://schemas.openxmlformats.org/officeDocument/2006/relationships/slideMaster" Target="../slideMasters/slideMaster4.xml"/><Relationship Id="rId4" Type="http://schemas.openxmlformats.org/officeDocument/2006/relationships/image" Target="../media/image3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9.xml"/><Relationship Id="rId4" Type="http://schemas.openxmlformats.org/officeDocument/2006/relationships/image" Target="../media/image43.sv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4.tiff"/><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Master" Target="../slideMasters/slideMaster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1.png"/><Relationship Id="rId1" Type="http://schemas.openxmlformats.org/officeDocument/2006/relationships/slideMaster" Target="../slideMasters/slideMaster9.xml"/><Relationship Id="rId4" Type="http://schemas.openxmlformats.org/officeDocument/2006/relationships/image" Target="../media/image5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Master" Target="../slideMasters/slideMaster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hort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65932A-FAF2-2F43-AB2E-5EB999718C24}"/>
              </a:ext>
            </a:extLst>
          </p:cNvPr>
          <p:cNvSpPr/>
          <p:nvPr userDrawn="1"/>
        </p:nvSpPr>
        <p:spPr>
          <a:xfrm>
            <a:off x="0" y="0"/>
            <a:ext cx="121920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09F1944D-C86B-6445-AF16-75ADF62F583F}"/>
              </a:ext>
            </a:extLst>
          </p:cNvPr>
          <p:cNvSpPr>
            <a:spLocks noGrp="1"/>
          </p:cNvSpPr>
          <p:nvPr>
            <p:ph type="body" sz="quarter" idx="12" hasCustomPrompt="1"/>
          </p:nvPr>
        </p:nvSpPr>
        <p:spPr>
          <a:xfrm>
            <a:off x="824846" y="4935669"/>
            <a:ext cx="5558025" cy="355600"/>
          </a:xfrm>
          <a:prstGeom prst="rect">
            <a:avLst/>
          </a:prstGeom>
        </p:spPr>
        <p:txBody>
          <a:bodyPr/>
          <a:lstStyle>
            <a:lvl1pPr marL="0" indent="0">
              <a:buNone/>
              <a:defRPr sz="1600" b="0" i="0" baseline="0">
                <a:solidFill>
                  <a:schemeClr val="bg1"/>
                </a:solidFill>
                <a:latin typeface="Source Sans Pro" panose="020B0503030403020204" pitchFamily="34" charset="77"/>
                <a:ea typeface="Open Sans" charset="0"/>
                <a:cs typeface="Open Sans" charset="0"/>
              </a:defRPr>
            </a:lvl1pPr>
          </a:lstStyle>
          <a:p>
            <a:pPr lvl="0"/>
            <a:r>
              <a:rPr lang="en-US"/>
              <a:t>The presentation description or subheading goes here</a:t>
            </a:r>
          </a:p>
        </p:txBody>
      </p:sp>
      <p:sp>
        <p:nvSpPr>
          <p:cNvPr id="10" name="Rectangle 9">
            <a:extLst>
              <a:ext uri="{FF2B5EF4-FFF2-40B4-BE49-F238E27FC236}">
                <a16:creationId xmlns:a16="http://schemas.microsoft.com/office/drawing/2014/main" id="{75A05FF3-4844-F848-94FB-E084B10E8C49}"/>
              </a:ext>
            </a:extLst>
          </p:cNvPr>
          <p:cNvSpPr/>
          <p:nvPr/>
        </p:nvSpPr>
        <p:spPr>
          <a:xfrm>
            <a:off x="932329" y="4726492"/>
            <a:ext cx="54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0">
            <a:extLst>
              <a:ext uri="{FF2B5EF4-FFF2-40B4-BE49-F238E27FC236}">
                <a16:creationId xmlns:a16="http://schemas.microsoft.com/office/drawing/2014/main" id="{F6DA8690-F979-F14F-9AF9-FB71D2F8F5B5}"/>
              </a:ext>
            </a:extLst>
          </p:cNvPr>
          <p:cNvSpPr>
            <a:spLocks noGrp="1"/>
          </p:cNvSpPr>
          <p:nvPr>
            <p:ph type="body" sz="quarter" idx="13" hasCustomPrompt="1"/>
          </p:nvPr>
        </p:nvSpPr>
        <p:spPr>
          <a:xfrm>
            <a:off x="824845" y="5291269"/>
            <a:ext cx="5558025" cy="355600"/>
          </a:xfrm>
          <a:prstGeom prst="rect">
            <a:avLst/>
          </a:prstGeom>
        </p:spPr>
        <p:txBody>
          <a:bodyPr/>
          <a:lstStyle>
            <a:lvl1pPr marL="0" indent="0">
              <a:buNone/>
              <a:defRPr sz="1200" b="0" i="0" baseline="0">
                <a:solidFill>
                  <a:schemeClr val="bg1"/>
                </a:solidFill>
                <a:latin typeface="Source Sans Pro" panose="020B0503030403020204" pitchFamily="34" charset="77"/>
                <a:ea typeface="Open Sans" charset="0"/>
                <a:cs typeface="Open Sans" charset="0"/>
              </a:defRPr>
            </a:lvl1pPr>
          </a:lstStyle>
          <a:p>
            <a:pPr lvl="0"/>
            <a:r>
              <a:rPr lang="en-US"/>
              <a:t>Presented by First Name Last Name | DD Month 2020</a:t>
            </a:r>
          </a:p>
        </p:txBody>
      </p:sp>
      <p:sp>
        <p:nvSpPr>
          <p:cNvPr id="13" name="Title 1">
            <a:extLst>
              <a:ext uri="{FF2B5EF4-FFF2-40B4-BE49-F238E27FC236}">
                <a16:creationId xmlns:a16="http://schemas.microsoft.com/office/drawing/2014/main" id="{8AA59B00-E98E-5744-8D9A-C45D41967CC0}"/>
              </a:ext>
            </a:extLst>
          </p:cNvPr>
          <p:cNvSpPr>
            <a:spLocks noGrp="1"/>
          </p:cNvSpPr>
          <p:nvPr>
            <p:ph type="title" hasCustomPrompt="1"/>
          </p:nvPr>
        </p:nvSpPr>
        <p:spPr>
          <a:xfrm>
            <a:off x="824845" y="3795774"/>
            <a:ext cx="5558025" cy="966718"/>
          </a:xfrm>
        </p:spPr>
        <p:txBody>
          <a:bodyPr/>
          <a:lstStyle>
            <a:lvl1pPr>
              <a:defRPr>
                <a:solidFill>
                  <a:schemeClr val="bg1"/>
                </a:solidFill>
              </a:defRPr>
            </a:lvl1pPr>
          </a:lstStyle>
          <a:p>
            <a:r>
              <a:rPr lang="en-US"/>
              <a:t>SHORT TITLE</a:t>
            </a:r>
          </a:p>
        </p:txBody>
      </p:sp>
      <p:pic>
        <p:nvPicPr>
          <p:cNvPr id="12" name="Picture 11" descr="A close up of a logo&#10;&#10;Description automatically generated">
            <a:extLst>
              <a:ext uri="{FF2B5EF4-FFF2-40B4-BE49-F238E27FC236}">
                <a16:creationId xmlns:a16="http://schemas.microsoft.com/office/drawing/2014/main" id="{8FC61C12-76D6-154C-9EC2-B033D2BEB8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60945" y="584200"/>
            <a:ext cx="1308755" cy="1297375"/>
          </a:xfrm>
          <a:prstGeom prst="rect">
            <a:avLst/>
          </a:prstGeom>
        </p:spPr>
      </p:pic>
    </p:spTree>
    <p:extLst>
      <p:ext uri="{BB962C8B-B14F-4D97-AF65-F5344CB8AC3E}">
        <p14:creationId xmlns:p14="http://schemas.microsoft.com/office/powerpoint/2010/main" val="3416438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text &amp; boxe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368809-E616-984A-B8BE-EF8F21B046F2}"/>
              </a:ext>
            </a:extLst>
          </p:cNvPr>
          <p:cNvSpPr/>
          <p:nvPr userDrawn="1"/>
        </p:nvSpPr>
        <p:spPr>
          <a:xfrm>
            <a:off x="7102645" y="1598443"/>
            <a:ext cx="4214643" cy="421464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p:cNvSpPr>
            <a:spLocks noGrp="1"/>
          </p:cNvSpPr>
          <p:nvPr>
            <p:ph type="body" sz="quarter" idx="11" hasCustomPrompt="1"/>
          </p:nvPr>
        </p:nvSpPr>
        <p:spPr>
          <a:xfrm>
            <a:off x="838200" y="1600200"/>
            <a:ext cx="5149850" cy="4216400"/>
          </a:xfrm>
          <a:prstGeom prst="rect">
            <a:avLst/>
          </a:prstGeom>
        </p:spPr>
        <p:txBody>
          <a:bodyPr/>
          <a:lstStyle>
            <a:lvl1pPr>
              <a:lnSpc>
                <a:spcPts val="2300"/>
              </a:lnSpc>
              <a:defRPr sz="1500" b="0" i="0">
                <a:solidFill>
                  <a:schemeClr val="tx1"/>
                </a:solidFill>
                <a:latin typeface="Source Sans Pro" panose="020B0503030403020204" pitchFamily="34" charset="77"/>
                <a:ea typeface="Open Sans" charset="0"/>
                <a:cs typeface="Open Sans" charset="0"/>
              </a:defRPr>
            </a:lvl1pPr>
          </a:lstStyle>
          <a:p>
            <a:pPr lvl="0"/>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 </a:t>
            </a:r>
            <a:r>
              <a:rPr lang="en-US" err="1"/>
              <a:t>Nec</a:t>
            </a:r>
            <a:r>
              <a:rPr lang="en-US"/>
              <a:t> option </a:t>
            </a:r>
            <a:r>
              <a:rPr lang="en-US" err="1"/>
              <a:t>qualisque</a:t>
            </a:r>
            <a:r>
              <a:rPr lang="en-US"/>
              <a:t> cu, sea </a:t>
            </a:r>
            <a:r>
              <a:rPr lang="en-US" err="1"/>
              <a:t>tritani</a:t>
            </a:r>
            <a:r>
              <a:rPr lang="en-US"/>
              <a:t> </a:t>
            </a:r>
            <a:r>
              <a:rPr lang="en-US" err="1"/>
              <a:t>recusabo</a:t>
            </a:r>
            <a:r>
              <a:rPr lang="en-US"/>
              <a:t> </a:t>
            </a:r>
            <a:r>
              <a:rPr lang="en-US" err="1"/>
              <a:t>praesent</a:t>
            </a:r>
            <a:r>
              <a:rPr lang="en-US"/>
              <a:t> in, cum </a:t>
            </a:r>
            <a:r>
              <a:rPr lang="en-US" err="1"/>
              <a:t>ea</a:t>
            </a:r>
            <a:r>
              <a:rPr lang="en-US"/>
              <a:t> </a:t>
            </a:r>
            <a:r>
              <a:rPr lang="en-US" err="1"/>
              <a:t>mazim</a:t>
            </a:r>
            <a:r>
              <a:rPr lang="en-US"/>
              <a:t> </a:t>
            </a:r>
            <a:r>
              <a:rPr lang="en-US" err="1"/>
              <a:t>harum</a:t>
            </a:r>
            <a:r>
              <a:rPr lang="en-US"/>
              <a:t> </a:t>
            </a:r>
            <a:r>
              <a:rPr lang="en-US" err="1"/>
              <a:t>delectus</a:t>
            </a:r>
            <a:r>
              <a:rPr lang="en-US"/>
              <a:t>. </a:t>
            </a:r>
            <a:r>
              <a:rPr lang="en-US" err="1"/>
              <a:t>Te</a:t>
            </a:r>
            <a:r>
              <a:rPr lang="en-US"/>
              <a:t> </a:t>
            </a:r>
            <a:r>
              <a:rPr lang="en-US" err="1"/>
              <a:t>libris</a:t>
            </a:r>
            <a:r>
              <a:rPr lang="en-US"/>
              <a:t> </a:t>
            </a:r>
            <a:r>
              <a:rPr lang="en-US" err="1"/>
              <a:t>audiam</a:t>
            </a:r>
            <a:r>
              <a:rPr lang="en-US"/>
              <a:t> </a:t>
            </a:r>
            <a:r>
              <a:rPr lang="en-US" err="1"/>
              <a:t>laboramus</a:t>
            </a:r>
            <a:r>
              <a:rPr lang="en-US"/>
              <a:t> id </a:t>
            </a:r>
            <a:r>
              <a:rPr lang="en-US" err="1"/>
              <a:t>eos</a:t>
            </a:r>
            <a:r>
              <a:rPr lang="en-US"/>
              <a:t>,</a:t>
            </a:r>
          </a:p>
        </p:txBody>
      </p:sp>
      <p:sp>
        <p:nvSpPr>
          <p:cNvPr id="5" name="Text Placeholder 11"/>
          <p:cNvSpPr>
            <a:spLocks noGrp="1"/>
          </p:cNvSpPr>
          <p:nvPr>
            <p:ph type="body" sz="quarter" idx="12" hasCustomPrompt="1"/>
          </p:nvPr>
        </p:nvSpPr>
        <p:spPr>
          <a:xfrm>
            <a:off x="7336007" y="1859411"/>
            <a:ext cx="3722336" cy="3706152"/>
          </a:xfrm>
          <a:prstGeom prst="rect">
            <a:avLst/>
          </a:prstGeom>
        </p:spPr>
        <p:txBody>
          <a:bodyPr anchor="ctr"/>
          <a:lstStyle>
            <a:lvl1pPr marL="0" indent="0" algn="ctr">
              <a:lnSpc>
                <a:spcPts val="2300"/>
              </a:lnSpc>
              <a:buNone/>
              <a:defRPr lang="en-AU" b="0" i="0" smtClean="0">
                <a:effectLst/>
              </a:defRPr>
            </a:lvl1pPr>
          </a:lstStyle>
          <a:p>
            <a:pPr fontAlgn="base"/>
            <a:r>
              <a:rPr lang="en-AU" b="1" i="1" u="none" strike="noStrike">
                <a:solidFill>
                  <a:srgbClr val="172F5E"/>
                </a:solidFill>
                <a:effectLst/>
                <a:latin typeface="Source Sans Pro" panose="020B0503030403020204" pitchFamily="34" charset="77"/>
              </a:rPr>
              <a:t>Our vision at BPD Zenith is to become the world’s first global Maximo partner outside of IBM; using locally based consultants wherever possible while leveraging expertise and best practice processes employed by the global group. Our aspiration remains to become a leading one-stop solution provider for asset management.</a:t>
            </a:r>
          </a:p>
        </p:txBody>
      </p:sp>
      <p:sp>
        <p:nvSpPr>
          <p:cNvPr id="7" name="Title Placeholder 4">
            <a:extLst>
              <a:ext uri="{FF2B5EF4-FFF2-40B4-BE49-F238E27FC236}">
                <a16:creationId xmlns:a16="http://schemas.microsoft.com/office/drawing/2014/main" id="{9BD461C4-D9F4-BB45-9A81-8ACF31C1C13F}"/>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6" name="Footer Placeholder 1">
            <a:extLst>
              <a:ext uri="{FF2B5EF4-FFF2-40B4-BE49-F238E27FC236}">
                <a16:creationId xmlns:a16="http://schemas.microsoft.com/office/drawing/2014/main" id="{E2809639-A556-4C21-86E9-F15DA0919E12}"/>
              </a:ext>
            </a:extLst>
          </p:cNvPr>
          <p:cNvSpPr>
            <a:spLocks noGrp="1"/>
          </p:cNvSpPr>
          <p:nvPr>
            <p:ph type="ftr" sz="quarter" idx="3"/>
          </p:nvPr>
        </p:nvSpPr>
        <p:spPr>
          <a:xfrm>
            <a:off x="0" y="6430104"/>
            <a:ext cx="12192000" cy="276999"/>
          </a:xfrm>
          <a:prstGeom prst="rect">
            <a:avLst/>
          </a:prstGeom>
        </p:spPr>
        <p:txBody>
          <a:bodyPr vert="horz" lIns="91440" tIns="45720" rIns="91440" bIns="45720" rtlCol="0" anchor="ctr"/>
          <a:lstStyle>
            <a:lvl1pPr algn="ctr">
              <a:defRPr sz="1200" b="1" i="0">
                <a:solidFill>
                  <a:schemeClr val="tx2"/>
                </a:solidFill>
                <a:latin typeface="Source Sans Pro Semibold" panose="020B0503030403020204" pitchFamily="34" charset="77"/>
              </a:defRPr>
            </a:lvl1pPr>
          </a:lstStyle>
          <a:p>
            <a:r>
              <a:rPr lang="en-US"/>
              <a:t>Maximo Type-Ahead – May 2021</a:t>
            </a:r>
          </a:p>
        </p:txBody>
      </p:sp>
    </p:spTree>
    <p:extLst>
      <p:ext uri="{BB962C8B-B14F-4D97-AF65-F5344CB8AC3E}">
        <p14:creationId xmlns:p14="http://schemas.microsoft.com/office/powerpoint/2010/main" val="2082003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text &amp; photo">
    <p:spTree>
      <p:nvGrpSpPr>
        <p:cNvPr id="1" name=""/>
        <p:cNvGrpSpPr/>
        <p:nvPr/>
      </p:nvGrpSpPr>
      <p:grpSpPr>
        <a:xfrm>
          <a:off x="0" y="0"/>
          <a:ext cx="0" cy="0"/>
          <a:chOff x="0" y="0"/>
          <a:chExt cx="0" cy="0"/>
        </a:xfrm>
      </p:grpSpPr>
      <p:sp>
        <p:nvSpPr>
          <p:cNvPr id="4" name="Text Placeholder 11"/>
          <p:cNvSpPr>
            <a:spLocks noGrp="1"/>
          </p:cNvSpPr>
          <p:nvPr>
            <p:ph type="body" sz="quarter" idx="11" hasCustomPrompt="1"/>
          </p:nvPr>
        </p:nvSpPr>
        <p:spPr>
          <a:xfrm>
            <a:off x="838200" y="1600200"/>
            <a:ext cx="5149850" cy="4216400"/>
          </a:xfrm>
          <a:prstGeom prst="rect">
            <a:avLst/>
          </a:prstGeom>
        </p:spPr>
        <p:txBody>
          <a:bodyPr/>
          <a:lstStyle>
            <a:lvl1pPr>
              <a:lnSpc>
                <a:spcPts val="2300"/>
              </a:lnSpc>
              <a:defRPr sz="1500" b="0" i="0">
                <a:solidFill>
                  <a:schemeClr val="tx1"/>
                </a:solidFill>
                <a:latin typeface="Source Sans Pro" panose="020B0503030403020204" pitchFamily="34" charset="77"/>
                <a:ea typeface="Open Sans" charset="0"/>
                <a:cs typeface="Open Sans" charset="0"/>
              </a:defRPr>
            </a:lvl1pPr>
          </a:lstStyle>
          <a:p>
            <a:pPr lvl="0"/>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 </a:t>
            </a:r>
            <a:r>
              <a:rPr lang="en-US" err="1"/>
              <a:t>Nec</a:t>
            </a:r>
            <a:r>
              <a:rPr lang="en-US"/>
              <a:t> option </a:t>
            </a:r>
            <a:r>
              <a:rPr lang="en-US" err="1"/>
              <a:t>qualisque</a:t>
            </a:r>
            <a:r>
              <a:rPr lang="en-US"/>
              <a:t> cu, sea </a:t>
            </a:r>
            <a:r>
              <a:rPr lang="en-US" err="1"/>
              <a:t>tritani</a:t>
            </a:r>
            <a:r>
              <a:rPr lang="en-US"/>
              <a:t> </a:t>
            </a:r>
            <a:r>
              <a:rPr lang="en-US" err="1"/>
              <a:t>recusabo</a:t>
            </a:r>
            <a:r>
              <a:rPr lang="en-US"/>
              <a:t> </a:t>
            </a:r>
            <a:r>
              <a:rPr lang="en-US" err="1"/>
              <a:t>praesent</a:t>
            </a:r>
            <a:r>
              <a:rPr lang="en-US"/>
              <a:t> in, cum </a:t>
            </a:r>
            <a:r>
              <a:rPr lang="en-US" err="1"/>
              <a:t>ea</a:t>
            </a:r>
            <a:r>
              <a:rPr lang="en-US"/>
              <a:t> </a:t>
            </a:r>
            <a:r>
              <a:rPr lang="en-US" err="1"/>
              <a:t>mazim</a:t>
            </a:r>
            <a:r>
              <a:rPr lang="en-US"/>
              <a:t> </a:t>
            </a:r>
            <a:r>
              <a:rPr lang="en-US" err="1"/>
              <a:t>harum</a:t>
            </a:r>
            <a:r>
              <a:rPr lang="en-US"/>
              <a:t> </a:t>
            </a:r>
            <a:r>
              <a:rPr lang="en-US" err="1"/>
              <a:t>delectus</a:t>
            </a:r>
            <a:r>
              <a:rPr lang="en-US"/>
              <a:t>. </a:t>
            </a:r>
            <a:r>
              <a:rPr lang="en-US" err="1"/>
              <a:t>Te</a:t>
            </a:r>
            <a:r>
              <a:rPr lang="en-US"/>
              <a:t> </a:t>
            </a:r>
            <a:r>
              <a:rPr lang="en-US" err="1"/>
              <a:t>libris</a:t>
            </a:r>
            <a:r>
              <a:rPr lang="en-US"/>
              <a:t> </a:t>
            </a:r>
            <a:r>
              <a:rPr lang="en-US" err="1"/>
              <a:t>audiam</a:t>
            </a:r>
            <a:r>
              <a:rPr lang="en-US"/>
              <a:t> </a:t>
            </a:r>
            <a:r>
              <a:rPr lang="en-US" err="1"/>
              <a:t>laboramus</a:t>
            </a:r>
            <a:r>
              <a:rPr lang="en-US"/>
              <a:t> id </a:t>
            </a:r>
            <a:r>
              <a:rPr lang="en-US" err="1"/>
              <a:t>eos</a:t>
            </a:r>
            <a:r>
              <a:rPr lang="en-US"/>
              <a:t>,</a:t>
            </a:r>
          </a:p>
        </p:txBody>
      </p:sp>
      <p:sp>
        <p:nvSpPr>
          <p:cNvPr id="7" name="Picture Placeholder 11">
            <a:extLst>
              <a:ext uri="{FF2B5EF4-FFF2-40B4-BE49-F238E27FC236}">
                <a16:creationId xmlns:a16="http://schemas.microsoft.com/office/drawing/2014/main" id="{86B3EC71-F196-FA4B-95D0-E3A0B98871E7}"/>
              </a:ext>
            </a:extLst>
          </p:cNvPr>
          <p:cNvSpPr>
            <a:spLocks noGrp="1"/>
          </p:cNvSpPr>
          <p:nvPr>
            <p:ph type="pic" sz="quarter" idx="10" hasCustomPrompt="1"/>
          </p:nvPr>
        </p:nvSpPr>
        <p:spPr>
          <a:xfrm>
            <a:off x="7570030" y="0"/>
            <a:ext cx="4638154" cy="6858000"/>
          </a:xfrm>
          <a:prstGeom prst="rect">
            <a:avLst/>
          </a:prstGeom>
        </p:spPr>
        <p:txBody>
          <a:bodyPr anchor="ctr"/>
          <a:lstStyle>
            <a:lvl1pPr marL="0" indent="0" algn="ctr">
              <a:buFontTx/>
              <a:buNone/>
              <a:defRPr sz="2000">
                <a:solidFill>
                  <a:schemeClr val="tx1"/>
                </a:solidFill>
                <a:latin typeface="Open Sans" charset="0"/>
                <a:ea typeface="Open Sans" charset="0"/>
                <a:cs typeface="Open Sans" charset="0"/>
              </a:defRPr>
            </a:lvl1pPr>
          </a:lstStyle>
          <a:p>
            <a:r>
              <a:rPr lang="en-US"/>
              <a:t>Insert photo here</a:t>
            </a:r>
          </a:p>
        </p:txBody>
      </p:sp>
      <p:sp>
        <p:nvSpPr>
          <p:cNvPr id="5" name="Title Placeholder 4">
            <a:extLst>
              <a:ext uri="{FF2B5EF4-FFF2-40B4-BE49-F238E27FC236}">
                <a16:creationId xmlns:a16="http://schemas.microsoft.com/office/drawing/2014/main" id="{208F0744-57E4-944B-B803-2D0D9BC0AC6F}"/>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6" name="Footer Placeholder 1">
            <a:extLst>
              <a:ext uri="{FF2B5EF4-FFF2-40B4-BE49-F238E27FC236}">
                <a16:creationId xmlns:a16="http://schemas.microsoft.com/office/drawing/2014/main" id="{5EE49F9D-35B0-4614-B6F8-CEFB8EA55457}"/>
              </a:ext>
            </a:extLst>
          </p:cNvPr>
          <p:cNvSpPr>
            <a:spLocks noGrp="1"/>
          </p:cNvSpPr>
          <p:nvPr>
            <p:ph type="ftr" sz="quarter" idx="3"/>
          </p:nvPr>
        </p:nvSpPr>
        <p:spPr>
          <a:xfrm>
            <a:off x="0" y="6430104"/>
            <a:ext cx="12192000" cy="276999"/>
          </a:xfrm>
          <a:prstGeom prst="rect">
            <a:avLst/>
          </a:prstGeom>
        </p:spPr>
        <p:txBody>
          <a:bodyPr vert="horz" lIns="91440" tIns="45720" rIns="91440" bIns="45720" rtlCol="0" anchor="ctr"/>
          <a:lstStyle>
            <a:lvl1pPr algn="ctr">
              <a:defRPr sz="1200" b="1" i="0">
                <a:solidFill>
                  <a:schemeClr val="tx2"/>
                </a:solidFill>
                <a:latin typeface="Source Sans Pro Semibold" panose="020B0503030403020204" pitchFamily="34" charset="77"/>
              </a:defRPr>
            </a:lvl1pPr>
          </a:lstStyle>
          <a:p>
            <a:r>
              <a:rPr lang="en-US"/>
              <a:t>Maximo Type-Ahead – May 2021</a:t>
            </a:r>
          </a:p>
        </p:txBody>
      </p:sp>
    </p:spTree>
    <p:extLst>
      <p:ext uri="{BB962C8B-B14F-4D97-AF65-F5344CB8AC3E}">
        <p14:creationId xmlns:p14="http://schemas.microsoft.com/office/powerpoint/2010/main" val="4237135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amp; table">
    <p:spTree>
      <p:nvGrpSpPr>
        <p:cNvPr id="1" name=""/>
        <p:cNvGrpSpPr/>
        <p:nvPr/>
      </p:nvGrpSpPr>
      <p:grpSpPr>
        <a:xfrm>
          <a:off x="0" y="0"/>
          <a:ext cx="0" cy="0"/>
          <a:chOff x="0" y="0"/>
          <a:chExt cx="0" cy="0"/>
        </a:xfrm>
      </p:grpSpPr>
      <p:sp>
        <p:nvSpPr>
          <p:cNvPr id="4" name="Text Placeholder 11"/>
          <p:cNvSpPr>
            <a:spLocks noGrp="1"/>
          </p:cNvSpPr>
          <p:nvPr>
            <p:ph type="body" sz="quarter" idx="11" hasCustomPrompt="1"/>
          </p:nvPr>
        </p:nvSpPr>
        <p:spPr>
          <a:xfrm>
            <a:off x="838200" y="1600200"/>
            <a:ext cx="4053775" cy="4216400"/>
          </a:xfrm>
          <a:prstGeom prst="rect">
            <a:avLst/>
          </a:prstGeom>
        </p:spPr>
        <p:txBody>
          <a:bodyPr/>
          <a:lstStyle>
            <a:lvl1pPr>
              <a:lnSpc>
                <a:spcPts val="2300"/>
              </a:lnSpc>
              <a:defRPr sz="1500" b="0" i="0">
                <a:solidFill>
                  <a:schemeClr val="tx1"/>
                </a:solidFill>
                <a:latin typeface="Source Sans Pro" panose="020B0503030403020204" pitchFamily="34" charset="77"/>
                <a:ea typeface="Open Sans" charset="0"/>
                <a:cs typeface="Open Sans" charset="0"/>
              </a:defRPr>
            </a:lvl1pPr>
          </a:lstStyle>
          <a:p>
            <a:pPr lvl="0"/>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 </a:t>
            </a:r>
            <a:r>
              <a:rPr lang="en-US" err="1"/>
              <a:t>Nec</a:t>
            </a:r>
            <a:r>
              <a:rPr lang="en-US"/>
              <a:t> option </a:t>
            </a:r>
            <a:r>
              <a:rPr lang="en-US" err="1"/>
              <a:t>qualisque</a:t>
            </a:r>
            <a:r>
              <a:rPr lang="en-US"/>
              <a:t> cu, sea </a:t>
            </a:r>
            <a:r>
              <a:rPr lang="en-US" err="1"/>
              <a:t>tritani</a:t>
            </a:r>
            <a:r>
              <a:rPr lang="en-US"/>
              <a:t> </a:t>
            </a:r>
            <a:r>
              <a:rPr lang="en-US" err="1"/>
              <a:t>recusabo</a:t>
            </a:r>
            <a:r>
              <a:rPr lang="en-US"/>
              <a:t> </a:t>
            </a:r>
            <a:r>
              <a:rPr lang="en-US" err="1"/>
              <a:t>praesent</a:t>
            </a:r>
            <a:r>
              <a:rPr lang="en-US"/>
              <a:t> in, cum </a:t>
            </a:r>
            <a:r>
              <a:rPr lang="en-US" err="1"/>
              <a:t>ea</a:t>
            </a:r>
            <a:r>
              <a:rPr lang="en-US"/>
              <a:t> </a:t>
            </a:r>
            <a:r>
              <a:rPr lang="en-US" err="1"/>
              <a:t>mazim</a:t>
            </a:r>
            <a:r>
              <a:rPr lang="en-US"/>
              <a:t> </a:t>
            </a:r>
            <a:r>
              <a:rPr lang="en-US" err="1"/>
              <a:t>harum</a:t>
            </a:r>
            <a:r>
              <a:rPr lang="en-US"/>
              <a:t> </a:t>
            </a:r>
            <a:r>
              <a:rPr lang="en-US" err="1"/>
              <a:t>delectus</a:t>
            </a:r>
            <a:r>
              <a:rPr lang="en-US"/>
              <a:t>. </a:t>
            </a:r>
            <a:r>
              <a:rPr lang="en-US" err="1"/>
              <a:t>Te</a:t>
            </a:r>
            <a:r>
              <a:rPr lang="en-US"/>
              <a:t> libris </a:t>
            </a:r>
            <a:r>
              <a:rPr lang="en-US" err="1"/>
              <a:t>audiam</a:t>
            </a:r>
            <a:r>
              <a:rPr lang="en-US"/>
              <a:t> </a:t>
            </a:r>
            <a:r>
              <a:rPr lang="en-US" err="1"/>
              <a:t>laboramus</a:t>
            </a:r>
            <a:r>
              <a:rPr lang="en-US"/>
              <a:t> id </a:t>
            </a:r>
            <a:r>
              <a:rPr lang="en-US" err="1"/>
              <a:t>eos</a:t>
            </a:r>
            <a:r>
              <a:rPr lang="en-US"/>
              <a:t>,≈≈</a:t>
            </a:r>
          </a:p>
        </p:txBody>
      </p:sp>
      <p:sp>
        <p:nvSpPr>
          <p:cNvPr id="9" name="Title Placeholder 4">
            <a:extLst>
              <a:ext uri="{FF2B5EF4-FFF2-40B4-BE49-F238E27FC236}">
                <a16:creationId xmlns:a16="http://schemas.microsoft.com/office/drawing/2014/main" id="{C3D2D32D-98E4-A64B-A376-BC156496C07C}"/>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8" name="Table Placeholder 7">
            <a:extLst>
              <a:ext uri="{FF2B5EF4-FFF2-40B4-BE49-F238E27FC236}">
                <a16:creationId xmlns:a16="http://schemas.microsoft.com/office/drawing/2014/main" id="{07D8711B-2C13-0745-BE88-B06C019259FB}"/>
              </a:ext>
            </a:extLst>
          </p:cNvPr>
          <p:cNvSpPr>
            <a:spLocks noGrp="1"/>
          </p:cNvSpPr>
          <p:nvPr>
            <p:ph type="tbl" sz="quarter" idx="16" hasCustomPrompt="1"/>
          </p:nvPr>
        </p:nvSpPr>
        <p:spPr>
          <a:xfrm>
            <a:off x="5119200" y="1600198"/>
            <a:ext cx="6234599" cy="4216400"/>
          </a:xfrm>
          <a:prstGeom prst="rect">
            <a:avLst/>
          </a:prstGeom>
        </p:spPr>
        <p:txBody>
          <a:bodyPr anchor="ctr"/>
          <a:lstStyle>
            <a:lvl1pPr marL="0" indent="0" algn="ctr">
              <a:buFontTx/>
              <a:buNone/>
              <a:defRPr/>
            </a:lvl1pPr>
          </a:lstStyle>
          <a:p>
            <a:r>
              <a:rPr lang="en-US"/>
              <a:t>Insert a table here</a:t>
            </a:r>
          </a:p>
        </p:txBody>
      </p:sp>
      <p:sp>
        <p:nvSpPr>
          <p:cNvPr id="5" name="Footer Placeholder 1">
            <a:extLst>
              <a:ext uri="{FF2B5EF4-FFF2-40B4-BE49-F238E27FC236}">
                <a16:creationId xmlns:a16="http://schemas.microsoft.com/office/drawing/2014/main" id="{28F8D70A-3C8C-40C4-A168-89896CD5C89D}"/>
              </a:ext>
            </a:extLst>
          </p:cNvPr>
          <p:cNvSpPr>
            <a:spLocks noGrp="1"/>
          </p:cNvSpPr>
          <p:nvPr>
            <p:ph type="ftr" sz="quarter" idx="3"/>
          </p:nvPr>
        </p:nvSpPr>
        <p:spPr>
          <a:xfrm>
            <a:off x="0" y="6430104"/>
            <a:ext cx="12192000" cy="276999"/>
          </a:xfrm>
          <a:prstGeom prst="rect">
            <a:avLst/>
          </a:prstGeom>
        </p:spPr>
        <p:txBody>
          <a:bodyPr vert="horz" lIns="91440" tIns="45720" rIns="91440" bIns="45720" rtlCol="0" anchor="ctr"/>
          <a:lstStyle>
            <a:lvl1pPr algn="ctr">
              <a:defRPr sz="1200" b="1" i="0">
                <a:solidFill>
                  <a:schemeClr val="tx2"/>
                </a:solidFill>
                <a:latin typeface="Source Sans Pro Semibold" panose="020B0503030403020204" pitchFamily="34" charset="77"/>
              </a:defRPr>
            </a:lvl1pPr>
          </a:lstStyle>
          <a:p>
            <a:r>
              <a:rPr lang="en-US"/>
              <a:t>Maximo Type-Ahead – May 2021</a:t>
            </a:r>
          </a:p>
        </p:txBody>
      </p:sp>
    </p:spTree>
    <p:extLst>
      <p:ext uri="{BB962C8B-B14F-4D97-AF65-F5344CB8AC3E}">
        <p14:creationId xmlns:p14="http://schemas.microsoft.com/office/powerpoint/2010/main" val="3943013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amp; key metrics">
    <p:spTree>
      <p:nvGrpSpPr>
        <p:cNvPr id="1" name=""/>
        <p:cNvGrpSpPr/>
        <p:nvPr/>
      </p:nvGrpSpPr>
      <p:grpSpPr>
        <a:xfrm>
          <a:off x="0" y="0"/>
          <a:ext cx="0" cy="0"/>
          <a:chOff x="0" y="0"/>
          <a:chExt cx="0" cy="0"/>
        </a:xfrm>
      </p:grpSpPr>
      <p:sp>
        <p:nvSpPr>
          <p:cNvPr id="40" name="Picture Placeholder 11">
            <a:extLst>
              <a:ext uri="{FF2B5EF4-FFF2-40B4-BE49-F238E27FC236}">
                <a16:creationId xmlns:a16="http://schemas.microsoft.com/office/drawing/2014/main" id="{D6BE1107-67AB-9B4B-B76D-394C34C46406}"/>
              </a:ext>
            </a:extLst>
          </p:cNvPr>
          <p:cNvSpPr>
            <a:spLocks noGrp="1"/>
          </p:cNvSpPr>
          <p:nvPr>
            <p:ph type="pic" sz="quarter" idx="10" hasCustomPrompt="1"/>
          </p:nvPr>
        </p:nvSpPr>
        <p:spPr>
          <a:xfrm>
            <a:off x="7570030" y="0"/>
            <a:ext cx="4638154" cy="6858000"/>
          </a:xfrm>
          <a:prstGeom prst="rect">
            <a:avLst/>
          </a:prstGeom>
        </p:spPr>
        <p:txBody>
          <a:bodyPr anchor="ctr"/>
          <a:lstStyle>
            <a:lvl1pPr marL="0" indent="0" algn="ctr">
              <a:buFontTx/>
              <a:buNone/>
              <a:defRPr sz="2000">
                <a:solidFill>
                  <a:schemeClr val="tx1"/>
                </a:solidFill>
                <a:latin typeface="Open Sans" charset="0"/>
                <a:ea typeface="Open Sans" charset="0"/>
                <a:cs typeface="Open Sans" charset="0"/>
              </a:defRPr>
            </a:lvl1pPr>
          </a:lstStyle>
          <a:p>
            <a:r>
              <a:rPr lang="en-US"/>
              <a:t>Insert photo here</a:t>
            </a:r>
          </a:p>
        </p:txBody>
      </p:sp>
      <p:sp>
        <p:nvSpPr>
          <p:cNvPr id="43" name="Rectangle 42">
            <a:extLst>
              <a:ext uri="{FF2B5EF4-FFF2-40B4-BE49-F238E27FC236}">
                <a16:creationId xmlns:a16="http://schemas.microsoft.com/office/drawing/2014/main" id="{C68A3787-C950-7443-8D0B-DDBF12E2A4E0}"/>
              </a:ext>
            </a:extLst>
          </p:cNvPr>
          <p:cNvSpPr/>
          <p:nvPr userDrawn="1"/>
        </p:nvSpPr>
        <p:spPr>
          <a:xfrm>
            <a:off x="911534" y="3569673"/>
            <a:ext cx="888938" cy="888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p:cNvSpPr>
            <a:spLocks noGrp="1"/>
          </p:cNvSpPr>
          <p:nvPr>
            <p:ph type="body" sz="quarter" idx="11" hasCustomPrompt="1"/>
          </p:nvPr>
        </p:nvSpPr>
        <p:spPr>
          <a:xfrm>
            <a:off x="838199" y="1600200"/>
            <a:ext cx="5873997" cy="1134208"/>
          </a:xfrm>
          <a:prstGeom prst="rect">
            <a:avLst/>
          </a:prstGeom>
        </p:spPr>
        <p:txBody>
          <a:bodyPr/>
          <a:lstStyle>
            <a:lvl1pPr marL="0" indent="0">
              <a:lnSpc>
                <a:spcPts val="2300"/>
              </a:lnSpc>
              <a:buNone/>
              <a:defRPr sz="1500" b="0" i="0">
                <a:solidFill>
                  <a:schemeClr val="tx1"/>
                </a:solidFill>
                <a:latin typeface="Source Sans Pro" panose="020B0503030403020204" pitchFamily="34" charset="77"/>
                <a:ea typeface="Open Sans" charset="0"/>
                <a:cs typeface="Open Sans" charset="0"/>
              </a:defRPr>
            </a:lvl1pPr>
          </a:lstStyle>
          <a:p>
            <a:pPr lvl="0"/>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 </a:t>
            </a:r>
            <a:r>
              <a:rPr lang="en-US" err="1"/>
              <a:t>Nec</a:t>
            </a:r>
            <a:r>
              <a:rPr lang="en-US"/>
              <a:t> option </a:t>
            </a:r>
            <a:r>
              <a:rPr lang="en-US" err="1"/>
              <a:t>qualisque</a:t>
            </a:r>
            <a:r>
              <a:rPr lang="en-US"/>
              <a:t> cu, sea </a:t>
            </a:r>
            <a:r>
              <a:rPr lang="en-US" err="1"/>
              <a:t>tritani</a:t>
            </a:r>
            <a:r>
              <a:rPr lang="en-US"/>
              <a:t> </a:t>
            </a:r>
            <a:r>
              <a:rPr lang="en-US" err="1"/>
              <a:t>recusabo</a:t>
            </a:r>
            <a:r>
              <a:rPr lang="en-US"/>
              <a:t> </a:t>
            </a:r>
            <a:r>
              <a:rPr lang="en-US" err="1"/>
              <a:t>praesent</a:t>
            </a:r>
            <a:r>
              <a:rPr lang="en-US"/>
              <a:t> in, cum </a:t>
            </a:r>
            <a:r>
              <a:rPr lang="en-US" err="1"/>
              <a:t>ea</a:t>
            </a:r>
            <a:r>
              <a:rPr lang="en-US"/>
              <a:t> </a:t>
            </a:r>
            <a:r>
              <a:rPr lang="en-US" err="1"/>
              <a:t>mazim</a:t>
            </a:r>
            <a:r>
              <a:rPr lang="en-US"/>
              <a:t> </a:t>
            </a:r>
            <a:r>
              <a:rPr lang="en-US" err="1"/>
              <a:t>harum</a:t>
            </a:r>
            <a:r>
              <a:rPr lang="en-US"/>
              <a:t> </a:t>
            </a:r>
            <a:r>
              <a:rPr lang="en-US" err="1"/>
              <a:t>delectus</a:t>
            </a:r>
            <a:r>
              <a:rPr lang="en-US"/>
              <a:t>. </a:t>
            </a:r>
            <a:r>
              <a:rPr lang="en-US" err="1"/>
              <a:t>Te</a:t>
            </a:r>
            <a:r>
              <a:rPr lang="en-US"/>
              <a:t> </a:t>
            </a:r>
            <a:r>
              <a:rPr lang="en-US" err="1"/>
              <a:t>libris</a:t>
            </a:r>
            <a:r>
              <a:rPr lang="en-US"/>
              <a:t> </a:t>
            </a:r>
            <a:r>
              <a:rPr lang="en-US" err="1"/>
              <a:t>audiam</a:t>
            </a:r>
            <a:r>
              <a:rPr lang="en-US"/>
              <a:t> </a:t>
            </a:r>
            <a:r>
              <a:rPr lang="en-US" err="1"/>
              <a:t>laboramus</a:t>
            </a:r>
            <a:r>
              <a:rPr lang="en-US"/>
              <a:t> id </a:t>
            </a:r>
            <a:r>
              <a:rPr lang="en-US" err="1"/>
              <a:t>eos</a:t>
            </a:r>
            <a:r>
              <a:rPr lang="en-US"/>
              <a:t>,</a:t>
            </a:r>
          </a:p>
        </p:txBody>
      </p:sp>
      <p:pic>
        <p:nvPicPr>
          <p:cNvPr id="42" name="Graphic 41">
            <a:extLst>
              <a:ext uri="{FF2B5EF4-FFF2-40B4-BE49-F238E27FC236}">
                <a16:creationId xmlns:a16="http://schemas.microsoft.com/office/drawing/2014/main" id="{4985201E-92C6-684F-87E0-9EDC00B76F6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1366" y="3717401"/>
            <a:ext cx="549275" cy="575133"/>
          </a:xfrm>
          <a:prstGeom prst="rect">
            <a:avLst/>
          </a:prstGeom>
        </p:spPr>
      </p:pic>
      <p:sp>
        <p:nvSpPr>
          <p:cNvPr id="44" name="Rectangle 43">
            <a:extLst>
              <a:ext uri="{FF2B5EF4-FFF2-40B4-BE49-F238E27FC236}">
                <a16:creationId xmlns:a16="http://schemas.microsoft.com/office/drawing/2014/main" id="{62D95D49-998E-0140-8D40-BF2760E5BB9B}"/>
              </a:ext>
            </a:extLst>
          </p:cNvPr>
          <p:cNvSpPr/>
          <p:nvPr userDrawn="1"/>
        </p:nvSpPr>
        <p:spPr>
          <a:xfrm>
            <a:off x="2533866" y="3569673"/>
            <a:ext cx="888938" cy="888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6A6D8D9-ECE9-494F-8C92-965F5650BB8E}"/>
              </a:ext>
            </a:extLst>
          </p:cNvPr>
          <p:cNvSpPr/>
          <p:nvPr userDrawn="1"/>
        </p:nvSpPr>
        <p:spPr>
          <a:xfrm>
            <a:off x="4159226" y="3569673"/>
            <a:ext cx="888938" cy="888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202A565-CD1F-9B4D-8746-C4DA3876EBF9}"/>
              </a:ext>
            </a:extLst>
          </p:cNvPr>
          <p:cNvSpPr/>
          <p:nvPr userDrawn="1"/>
        </p:nvSpPr>
        <p:spPr>
          <a:xfrm>
            <a:off x="5778530" y="3569673"/>
            <a:ext cx="888938" cy="888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a:extLst>
              <a:ext uri="{FF2B5EF4-FFF2-40B4-BE49-F238E27FC236}">
                <a16:creationId xmlns:a16="http://schemas.microsoft.com/office/drawing/2014/main" id="{7747F307-976C-9043-AA76-DAC19F42B02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79156" y="3708091"/>
            <a:ext cx="598358" cy="598358"/>
          </a:xfrm>
          <a:prstGeom prst="rect">
            <a:avLst/>
          </a:prstGeom>
        </p:spPr>
      </p:pic>
      <p:pic>
        <p:nvPicPr>
          <p:cNvPr id="53" name="Graphic 52">
            <a:extLst>
              <a:ext uri="{FF2B5EF4-FFF2-40B4-BE49-F238E27FC236}">
                <a16:creationId xmlns:a16="http://schemas.microsoft.com/office/drawing/2014/main" id="{009145BB-D0EF-F441-BB83-EA7661D360F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40853" y="3664182"/>
            <a:ext cx="714283" cy="714283"/>
          </a:xfrm>
          <a:prstGeom prst="rect">
            <a:avLst/>
          </a:prstGeom>
        </p:spPr>
      </p:pic>
      <p:pic>
        <p:nvPicPr>
          <p:cNvPr id="55" name="Graphic 54">
            <a:extLst>
              <a:ext uri="{FF2B5EF4-FFF2-40B4-BE49-F238E27FC236}">
                <a16:creationId xmlns:a16="http://schemas.microsoft.com/office/drawing/2014/main" id="{A8489A8A-B35A-0E42-AC95-B27E0E7CE256}"/>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905998" y="3699817"/>
            <a:ext cx="628650" cy="628650"/>
          </a:xfrm>
          <a:prstGeom prst="rect">
            <a:avLst/>
          </a:prstGeom>
        </p:spPr>
      </p:pic>
      <p:sp>
        <p:nvSpPr>
          <p:cNvPr id="21" name="Title Placeholder 4">
            <a:extLst>
              <a:ext uri="{FF2B5EF4-FFF2-40B4-BE49-F238E27FC236}">
                <a16:creationId xmlns:a16="http://schemas.microsoft.com/office/drawing/2014/main" id="{8AC16EAC-E7C6-F644-8087-9F903B7D798E}"/>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22" name="Text Placeholder 24">
            <a:extLst>
              <a:ext uri="{FF2B5EF4-FFF2-40B4-BE49-F238E27FC236}">
                <a16:creationId xmlns:a16="http://schemas.microsoft.com/office/drawing/2014/main" id="{D9F520C3-8D41-F04C-85B1-5B66DCAC603B}"/>
              </a:ext>
            </a:extLst>
          </p:cNvPr>
          <p:cNvSpPr>
            <a:spLocks noGrp="1"/>
          </p:cNvSpPr>
          <p:nvPr>
            <p:ph type="body" sz="quarter" idx="15" hasCustomPrompt="1"/>
          </p:nvPr>
        </p:nvSpPr>
        <p:spPr>
          <a:xfrm>
            <a:off x="798868" y="4606339"/>
            <a:ext cx="1114965" cy="397006"/>
          </a:xfrm>
          <a:prstGeom prst="rect">
            <a:avLst/>
          </a:prstGeom>
        </p:spPr>
        <p:txBody>
          <a:bodyPr/>
          <a:lstStyle>
            <a:lvl1pPr marL="0" indent="0" algn="ctr">
              <a:buNone/>
              <a:defRPr sz="2800" b="0" i="0">
                <a:solidFill>
                  <a:schemeClr val="accent2"/>
                </a:solidFill>
                <a:latin typeface="Bebas Neue" panose="020B0606020202050201" pitchFamily="34" charset="0"/>
              </a:defRPr>
            </a:lvl1pPr>
          </a:lstStyle>
          <a:p>
            <a:pPr lvl="0"/>
            <a:r>
              <a:rPr lang="en-US"/>
              <a:t>8</a:t>
            </a:r>
          </a:p>
        </p:txBody>
      </p:sp>
      <p:sp>
        <p:nvSpPr>
          <p:cNvPr id="23" name="Text Placeholder 2">
            <a:extLst>
              <a:ext uri="{FF2B5EF4-FFF2-40B4-BE49-F238E27FC236}">
                <a16:creationId xmlns:a16="http://schemas.microsoft.com/office/drawing/2014/main" id="{C2A98B02-C283-5041-9AF9-6BA0501FD044}"/>
              </a:ext>
            </a:extLst>
          </p:cNvPr>
          <p:cNvSpPr>
            <a:spLocks noGrp="1"/>
          </p:cNvSpPr>
          <p:nvPr>
            <p:ph type="body" sz="quarter" idx="16" hasCustomPrompt="1"/>
          </p:nvPr>
        </p:nvSpPr>
        <p:spPr>
          <a:xfrm>
            <a:off x="798868" y="5025321"/>
            <a:ext cx="1114965" cy="411490"/>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a:t>Global Offices</a:t>
            </a:r>
          </a:p>
        </p:txBody>
      </p:sp>
      <p:sp>
        <p:nvSpPr>
          <p:cNvPr id="24" name="Text Placeholder 24">
            <a:extLst>
              <a:ext uri="{FF2B5EF4-FFF2-40B4-BE49-F238E27FC236}">
                <a16:creationId xmlns:a16="http://schemas.microsoft.com/office/drawing/2014/main" id="{20320FF9-5375-FC40-89F8-AF021BD53344}"/>
              </a:ext>
            </a:extLst>
          </p:cNvPr>
          <p:cNvSpPr>
            <a:spLocks noGrp="1"/>
          </p:cNvSpPr>
          <p:nvPr>
            <p:ph type="body" sz="quarter" idx="17" hasCustomPrompt="1"/>
          </p:nvPr>
        </p:nvSpPr>
        <p:spPr>
          <a:xfrm>
            <a:off x="2449625" y="4628315"/>
            <a:ext cx="1114965" cy="397006"/>
          </a:xfrm>
          <a:prstGeom prst="rect">
            <a:avLst/>
          </a:prstGeom>
        </p:spPr>
        <p:txBody>
          <a:bodyPr/>
          <a:lstStyle>
            <a:lvl1pPr marL="0" indent="0" algn="ctr">
              <a:buNone/>
              <a:defRPr sz="2800" b="0" i="0">
                <a:solidFill>
                  <a:schemeClr val="accent2"/>
                </a:solidFill>
                <a:latin typeface="Bebas Neue" panose="020B0606020202050201" pitchFamily="34" charset="0"/>
              </a:defRPr>
            </a:lvl1pPr>
          </a:lstStyle>
          <a:p>
            <a:pPr lvl="0"/>
            <a:r>
              <a:rPr lang="en-US"/>
              <a:t>##</a:t>
            </a:r>
          </a:p>
        </p:txBody>
      </p:sp>
      <p:sp>
        <p:nvSpPr>
          <p:cNvPr id="25" name="Text Placeholder 2">
            <a:extLst>
              <a:ext uri="{FF2B5EF4-FFF2-40B4-BE49-F238E27FC236}">
                <a16:creationId xmlns:a16="http://schemas.microsoft.com/office/drawing/2014/main" id="{ECD80985-CBC1-C246-86B3-FC47B0AC6D15}"/>
              </a:ext>
            </a:extLst>
          </p:cNvPr>
          <p:cNvSpPr>
            <a:spLocks noGrp="1"/>
          </p:cNvSpPr>
          <p:nvPr>
            <p:ph type="body" sz="quarter" idx="18" hasCustomPrompt="1"/>
          </p:nvPr>
        </p:nvSpPr>
        <p:spPr>
          <a:xfrm>
            <a:off x="2449625" y="5025321"/>
            <a:ext cx="1114965" cy="411490"/>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a:t>Happy Clients</a:t>
            </a:r>
          </a:p>
        </p:txBody>
      </p:sp>
      <p:sp>
        <p:nvSpPr>
          <p:cNvPr id="26" name="Text Placeholder 24">
            <a:extLst>
              <a:ext uri="{FF2B5EF4-FFF2-40B4-BE49-F238E27FC236}">
                <a16:creationId xmlns:a16="http://schemas.microsoft.com/office/drawing/2014/main" id="{A9C46A27-6DAD-464F-AB3B-30E734D3E0AD}"/>
              </a:ext>
            </a:extLst>
          </p:cNvPr>
          <p:cNvSpPr>
            <a:spLocks noGrp="1"/>
          </p:cNvSpPr>
          <p:nvPr>
            <p:ph type="body" sz="quarter" idx="19" hasCustomPrompt="1"/>
          </p:nvPr>
        </p:nvSpPr>
        <p:spPr>
          <a:xfrm>
            <a:off x="4064486" y="4628315"/>
            <a:ext cx="1114965" cy="397006"/>
          </a:xfrm>
          <a:prstGeom prst="rect">
            <a:avLst/>
          </a:prstGeom>
        </p:spPr>
        <p:txBody>
          <a:bodyPr/>
          <a:lstStyle>
            <a:lvl1pPr marL="0" indent="0" algn="ctr">
              <a:buNone/>
              <a:defRPr sz="2800" b="0" i="0">
                <a:solidFill>
                  <a:schemeClr val="accent2"/>
                </a:solidFill>
                <a:latin typeface="Bebas Neue" panose="020B0606020202050201" pitchFamily="34" charset="0"/>
              </a:defRPr>
            </a:lvl1pPr>
          </a:lstStyle>
          <a:p>
            <a:pPr lvl="0"/>
            <a:r>
              <a:rPr lang="en-US"/>
              <a:t>##</a:t>
            </a:r>
          </a:p>
        </p:txBody>
      </p:sp>
      <p:sp>
        <p:nvSpPr>
          <p:cNvPr id="27" name="Text Placeholder 2">
            <a:extLst>
              <a:ext uri="{FF2B5EF4-FFF2-40B4-BE49-F238E27FC236}">
                <a16:creationId xmlns:a16="http://schemas.microsoft.com/office/drawing/2014/main" id="{DAD962A8-52AF-E142-B8B8-E14B241798DF}"/>
              </a:ext>
            </a:extLst>
          </p:cNvPr>
          <p:cNvSpPr>
            <a:spLocks noGrp="1"/>
          </p:cNvSpPr>
          <p:nvPr>
            <p:ph type="body" sz="quarter" idx="20" hasCustomPrompt="1"/>
          </p:nvPr>
        </p:nvSpPr>
        <p:spPr>
          <a:xfrm>
            <a:off x="4064486" y="5025321"/>
            <a:ext cx="1114965" cy="411490"/>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a:t>Happy Clients</a:t>
            </a:r>
          </a:p>
        </p:txBody>
      </p:sp>
      <p:sp>
        <p:nvSpPr>
          <p:cNvPr id="28" name="Text Placeholder 24">
            <a:extLst>
              <a:ext uri="{FF2B5EF4-FFF2-40B4-BE49-F238E27FC236}">
                <a16:creationId xmlns:a16="http://schemas.microsoft.com/office/drawing/2014/main" id="{9D01EF5E-3CC7-A54B-BFB6-F36F04BBA93C}"/>
              </a:ext>
            </a:extLst>
          </p:cNvPr>
          <p:cNvSpPr>
            <a:spLocks noGrp="1"/>
          </p:cNvSpPr>
          <p:nvPr>
            <p:ph type="body" sz="quarter" idx="21" hasCustomPrompt="1"/>
          </p:nvPr>
        </p:nvSpPr>
        <p:spPr>
          <a:xfrm>
            <a:off x="5679347" y="4628618"/>
            <a:ext cx="1114965" cy="397006"/>
          </a:xfrm>
          <a:prstGeom prst="rect">
            <a:avLst/>
          </a:prstGeom>
        </p:spPr>
        <p:txBody>
          <a:bodyPr/>
          <a:lstStyle>
            <a:lvl1pPr marL="0" indent="0" algn="ctr">
              <a:buNone/>
              <a:defRPr sz="2800" b="0" i="0">
                <a:solidFill>
                  <a:schemeClr val="accent2"/>
                </a:solidFill>
                <a:latin typeface="Bebas Neue" panose="020B0606020202050201" pitchFamily="34" charset="0"/>
              </a:defRPr>
            </a:lvl1pPr>
          </a:lstStyle>
          <a:p>
            <a:pPr lvl="0"/>
            <a:r>
              <a:rPr lang="en-US"/>
              <a:t>##</a:t>
            </a:r>
          </a:p>
        </p:txBody>
      </p:sp>
      <p:sp>
        <p:nvSpPr>
          <p:cNvPr id="29" name="Text Placeholder 2">
            <a:extLst>
              <a:ext uri="{FF2B5EF4-FFF2-40B4-BE49-F238E27FC236}">
                <a16:creationId xmlns:a16="http://schemas.microsoft.com/office/drawing/2014/main" id="{689770F4-24F1-C245-BB2E-3B77DE4D239B}"/>
              </a:ext>
            </a:extLst>
          </p:cNvPr>
          <p:cNvSpPr>
            <a:spLocks noGrp="1"/>
          </p:cNvSpPr>
          <p:nvPr>
            <p:ph type="body" sz="quarter" idx="22" hasCustomPrompt="1"/>
          </p:nvPr>
        </p:nvSpPr>
        <p:spPr>
          <a:xfrm>
            <a:off x="5570227" y="5025321"/>
            <a:ext cx="1333204" cy="411490"/>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a:t>Years in Business</a:t>
            </a:r>
          </a:p>
        </p:txBody>
      </p:sp>
      <p:sp>
        <p:nvSpPr>
          <p:cNvPr id="2" name="Footer Placeholder 1">
            <a:extLst>
              <a:ext uri="{FF2B5EF4-FFF2-40B4-BE49-F238E27FC236}">
                <a16:creationId xmlns:a16="http://schemas.microsoft.com/office/drawing/2014/main" id="{6DB7CB01-A57D-E94D-887B-EECA22E08027}"/>
              </a:ext>
            </a:extLst>
          </p:cNvPr>
          <p:cNvSpPr>
            <a:spLocks noGrp="1"/>
          </p:cNvSpPr>
          <p:nvPr>
            <p:ph type="ftr" sz="quarter" idx="23"/>
          </p:nvPr>
        </p:nvSpPr>
        <p:spPr>
          <a:xfrm>
            <a:off x="4038600" y="6430104"/>
            <a:ext cx="4114800" cy="276999"/>
          </a:xfrm>
          <a:prstGeom prst="rect">
            <a:avLst/>
          </a:prstGeom>
        </p:spPr>
        <p:txBody>
          <a:bodyPr/>
          <a:lstStyle/>
          <a:p>
            <a:r>
              <a:rPr lang="en-US"/>
              <a:t>BPD Zenith Regional Name</a:t>
            </a:r>
          </a:p>
        </p:txBody>
      </p:sp>
      <p:sp>
        <p:nvSpPr>
          <p:cNvPr id="30" name="Footer Placeholder 1">
            <a:extLst>
              <a:ext uri="{FF2B5EF4-FFF2-40B4-BE49-F238E27FC236}">
                <a16:creationId xmlns:a16="http://schemas.microsoft.com/office/drawing/2014/main" id="{2ECCAE2A-5D04-4243-A7E2-D1425EEF95E5}"/>
              </a:ext>
            </a:extLst>
          </p:cNvPr>
          <p:cNvSpPr txBox="1">
            <a:spLocks/>
          </p:cNvSpPr>
          <p:nvPr userDrawn="1"/>
        </p:nvSpPr>
        <p:spPr>
          <a:xfrm>
            <a:off x="0" y="6430104"/>
            <a:ext cx="12192000" cy="276999"/>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chemeClr val="tx2"/>
                </a:solidFill>
                <a:latin typeface="Source Sans Pro Semibold"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Maximo Type-Ahead – May 2021</a:t>
            </a:r>
          </a:p>
        </p:txBody>
      </p:sp>
    </p:spTree>
    <p:extLst>
      <p:ext uri="{BB962C8B-B14F-4D97-AF65-F5344CB8AC3E}">
        <p14:creationId xmlns:p14="http://schemas.microsoft.com/office/powerpoint/2010/main" val="1098434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amp; metrics (Own Icons)">
    <p:spTree>
      <p:nvGrpSpPr>
        <p:cNvPr id="1" name=""/>
        <p:cNvGrpSpPr/>
        <p:nvPr/>
      </p:nvGrpSpPr>
      <p:grpSpPr>
        <a:xfrm>
          <a:off x="0" y="0"/>
          <a:ext cx="0" cy="0"/>
          <a:chOff x="0" y="0"/>
          <a:chExt cx="0" cy="0"/>
        </a:xfrm>
      </p:grpSpPr>
      <p:sp>
        <p:nvSpPr>
          <p:cNvPr id="40" name="Picture Placeholder 11">
            <a:extLst>
              <a:ext uri="{FF2B5EF4-FFF2-40B4-BE49-F238E27FC236}">
                <a16:creationId xmlns:a16="http://schemas.microsoft.com/office/drawing/2014/main" id="{D6BE1107-67AB-9B4B-B76D-394C34C46406}"/>
              </a:ext>
            </a:extLst>
          </p:cNvPr>
          <p:cNvSpPr>
            <a:spLocks noGrp="1"/>
          </p:cNvSpPr>
          <p:nvPr>
            <p:ph type="pic" sz="quarter" idx="10" hasCustomPrompt="1"/>
          </p:nvPr>
        </p:nvSpPr>
        <p:spPr>
          <a:xfrm>
            <a:off x="7570030" y="0"/>
            <a:ext cx="4638154" cy="6858000"/>
          </a:xfrm>
          <a:prstGeom prst="rect">
            <a:avLst/>
          </a:prstGeom>
        </p:spPr>
        <p:txBody>
          <a:bodyPr anchor="ctr"/>
          <a:lstStyle>
            <a:lvl1pPr marL="0" indent="0" algn="ctr">
              <a:buFontTx/>
              <a:buNone/>
              <a:defRPr sz="2000">
                <a:solidFill>
                  <a:schemeClr val="tx1"/>
                </a:solidFill>
                <a:latin typeface="Open Sans" charset="0"/>
                <a:ea typeface="Open Sans" charset="0"/>
                <a:cs typeface="Open Sans" charset="0"/>
              </a:defRPr>
            </a:lvl1pPr>
          </a:lstStyle>
          <a:p>
            <a:r>
              <a:rPr lang="en-US"/>
              <a:t>Insert photo here</a:t>
            </a:r>
          </a:p>
        </p:txBody>
      </p:sp>
      <p:sp>
        <p:nvSpPr>
          <p:cNvPr id="43" name="Rectangle 42">
            <a:extLst>
              <a:ext uri="{FF2B5EF4-FFF2-40B4-BE49-F238E27FC236}">
                <a16:creationId xmlns:a16="http://schemas.microsoft.com/office/drawing/2014/main" id="{C68A3787-C950-7443-8D0B-DDBF12E2A4E0}"/>
              </a:ext>
            </a:extLst>
          </p:cNvPr>
          <p:cNvSpPr/>
          <p:nvPr userDrawn="1"/>
        </p:nvSpPr>
        <p:spPr>
          <a:xfrm>
            <a:off x="911534" y="3569673"/>
            <a:ext cx="888938" cy="888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p:cNvSpPr>
            <a:spLocks noGrp="1"/>
          </p:cNvSpPr>
          <p:nvPr>
            <p:ph type="body" sz="quarter" idx="11" hasCustomPrompt="1"/>
          </p:nvPr>
        </p:nvSpPr>
        <p:spPr>
          <a:xfrm>
            <a:off x="838199" y="1600200"/>
            <a:ext cx="5873997" cy="1134208"/>
          </a:xfrm>
          <a:prstGeom prst="rect">
            <a:avLst/>
          </a:prstGeom>
        </p:spPr>
        <p:txBody>
          <a:bodyPr/>
          <a:lstStyle>
            <a:lvl1pPr marL="0" indent="0">
              <a:lnSpc>
                <a:spcPts val="2300"/>
              </a:lnSpc>
              <a:buNone/>
              <a:defRPr sz="1500" b="0" i="0">
                <a:solidFill>
                  <a:schemeClr val="tx1"/>
                </a:solidFill>
                <a:latin typeface="Source Sans Pro" panose="020B0503030403020204" pitchFamily="34" charset="77"/>
                <a:ea typeface="Open Sans" charset="0"/>
                <a:cs typeface="Open Sans" charset="0"/>
              </a:defRPr>
            </a:lvl1pPr>
          </a:lstStyle>
          <a:p>
            <a:pPr lvl="0"/>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 </a:t>
            </a:r>
            <a:r>
              <a:rPr lang="en-US" err="1"/>
              <a:t>Nec</a:t>
            </a:r>
            <a:r>
              <a:rPr lang="en-US"/>
              <a:t> option </a:t>
            </a:r>
            <a:r>
              <a:rPr lang="en-US" err="1"/>
              <a:t>qualisque</a:t>
            </a:r>
            <a:r>
              <a:rPr lang="en-US"/>
              <a:t> cu, sea </a:t>
            </a:r>
            <a:r>
              <a:rPr lang="en-US" err="1"/>
              <a:t>tritani</a:t>
            </a:r>
            <a:r>
              <a:rPr lang="en-US"/>
              <a:t> </a:t>
            </a:r>
            <a:r>
              <a:rPr lang="en-US" err="1"/>
              <a:t>recusabo</a:t>
            </a:r>
            <a:r>
              <a:rPr lang="en-US"/>
              <a:t> </a:t>
            </a:r>
            <a:r>
              <a:rPr lang="en-US" err="1"/>
              <a:t>praesent</a:t>
            </a:r>
            <a:r>
              <a:rPr lang="en-US"/>
              <a:t> in, cum </a:t>
            </a:r>
            <a:r>
              <a:rPr lang="en-US" err="1"/>
              <a:t>ea</a:t>
            </a:r>
            <a:r>
              <a:rPr lang="en-US"/>
              <a:t> </a:t>
            </a:r>
            <a:r>
              <a:rPr lang="en-US" err="1"/>
              <a:t>mazim</a:t>
            </a:r>
            <a:r>
              <a:rPr lang="en-US"/>
              <a:t> </a:t>
            </a:r>
            <a:r>
              <a:rPr lang="en-US" err="1"/>
              <a:t>harum</a:t>
            </a:r>
            <a:r>
              <a:rPr lang="en-US"/>
              <a:t> </a:t>
            </a:r>
            <a:r>
              <a:rPr lang="en-US" err="1"/>
              <a:t>delectus</a:t>
            </a:r>
            <a:r>
              <a:rPr lang="en-US"/>
              <a:t>. </a:t>
            </a:r>
            <a:r>
              <a:rPr lang="en-US" err="1"/>
              <a:t>Te</a:t>
            </a:r>
            <a:r>
              <a:rPr lang="en-US"/>
              <a:t> </a:t>
            </a:r>
            <a:r>
              <a:rPr lang="en-US" err="1"/>
              <a:t>libris</a:t>
            </a:r>
            <a:r>
              <a:rPr lang="en-US"/>
              <a:t> </a:t>
            </a:r>
            <a:r>
              <a:rPr lang="en-US" err="1"/>
              <a:t>audiam</a:t>
            </a:r>
            <a:r>
              <a:rPr lang="en-US"/>
              <a:t> </a:t>
            </a:r>
            <a:r>
              <a:rPr lang="en-US" err="1"/>
              <a:t>laboramus</a:t>
            </a:r>
            <a:r>
              <a:rPr lang="en-US"/>
              <a:t> id </a:t>
            </a:r>
            <a:r>
              <a:rPr lang="en-US" err="1"/>
              <a:t>eos</a:t>
            </a:r>
            <a:r>
              <a:rPr lang="en-US"/>
              <a:t>,</a:t>
            </a:r>
          </a:p>
        </p:txBody>
      </p:sp>
      <p:sp>
        <p:nvSpPr>
          <p:cNvPr id="44" name="Rectangle 43">
            <a:extLst>
              <a:ext uri="{FF2B5EF4-FFF2-40B4-BE49-F238E27FC236}">
                <a16:creationId xmlns:a16="http://schemas.microsoft.com/office/drawing/2014/main" id="{62D95D49-998E-0140-8D40-BF2760E5BB9B}"/>
              </a:ext>
            </a:extLst>
          </p:cNvPr>
          <p:cNvSpPr/>
          <p:nvPr userDrawn="1"/>
        </p:nvSpPr>
        <p:spPr>
          <a:xfrm>
            <a:off x="2533866" y="3569673"/>
            <a:ext cx="888938" cy="888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6A6D8D9-ECE9-494F-8C92-965F5650BB8E}"/>
              </a:ext>
            </a:extLst>
          </p:cNvPr>
          <p:cNvSpPr/>
          <p:nvPr userDrawn="1"/>
        </p:nvSpPr>
        <p:spPr>
          <a:xfrm>
            <a:off x="4159226" y="3569673"/>
            <a:ext cx="888938" cy="888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202A565-CD1F-9B4D-8746-C4DA3876EBF9}"/>
              </a:ext>
            </a:extLst>
          </p:cNvPr>
          <p:cNvSpPr/>
          <p:nvPr userDrawn="1"/>
        </p:nvSpPr>
        <p:spPr>
          <a:xfrm>
            <a:off x="5778530" y="3569673"/>
            <a:ext cx="888938" cy="888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Placeholder 4">
            <a:extLst>
              <a:ext uri="{FF2B5EF4-FFF2-40B4-BE49-F238E27FC236}">
                <a16:creationId xmlns:a16="http://schemas.microsoft.com/office/drawing/2014/main" id="{8AC16EAC-E7C6-F644-8087-9F903B7D798E}"/>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22" name="Text Placeholder 24">
            <a:extLst>
              <a:ext uri="{FF2B5EF4-FFF2-40B4-BE49-F238E27FC236}">
                <a16:creationId xmlns:a16="http://schemas.microsoft.com/office/drawing/2014/main" id="{D9F520C3-8D41-F04C-85B1-5B66DCAC603B}"/>
              </a:ext>
            </a:extLst>
          </p:cNvPr>
          <p:cNvSpPr>
            <a:spLocks noGrp="1"/>
          </p:cNvSpPr>
          <p:nvPr>
            <p:ph type="body" sz="quarter" idx="15" hasCustomPrompt="1"/>
          </p:nvPr>
        </p:nvSpPr>
        <p:spPr>
          <a:xfrm>
            <a:off x="798868" y="4606339"/>
            <a:ext cx="1114965" cy="397006"/>
          </a:xfrm>
          <a:prstGeom prst="rect">
            <a:avLst/>
          </a:prstGeom>
        </p:spPr>
        <p:txBody>
          <a:bodyPr/>
          <a:lstStyle>
            <a:lvl1pPr marL="0" indent="0" algn="ctr">
              <a:buNone/>
              <a:defRPr sz="2800" b="0" i="0">
                <a:solidFill>
                  <a:schemeClr val="tx2"/>
                </a:solidFill>
                <a:latin typeface="Bebas Neue" panose="020B0606020202050201" pitchFamily="34" charset="0"/>
              </a:defRPr>
            </a:lvl1pPr>
          </a:lstStyle>
          <a:p>
            <a:pPr lvl="0"/>
            <a:r>
              <a:rPr lang="en-US"/>
              <a:t>8</a:t>
            </a:r>
          </a:p>
        </p:txBody>
      </p:sp>
      <p:sp>
        <p:nvSpPr>
          <p:cNvPr id="23" name="Text Placeholder 2">
            <a:extLst>
              <a:ext uri="{FF2B5EF4-FFF2-40B4-BE49-F238E27FC236}">
                <a16:creationId xmlns:a16="http://schemas.microsoft.com/office/drawing/2014/main" id="{C2A98B02-C283-5041-9AF9-6BA0501FD044}"/>
              </a:ext>
            </a:extLst>
          </p:cNvPr>
          <p:cNvSpPr>
            <a:spLocks noGrp="1"/>
          </p:cNvSpPr>
          <p:nvPr>
            <p:ph type="body" sz="quarter" idx="16" hasCustomPrompt="1"/>
          </p:nvPr>
        </p:nvSpPr>
        <p:spPr>
          <a:xfrm>
            <a:off x="798868" y="5025321"/>
            <a:ext cx="1114965" cy="411490"/>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a:t>Global Offices</a:t>
            </a:r>
          </a:p>
        </p:txBody>
      </p:sp>
      <p:sp>
        <p:nvSpPr>
          <p:cNvPr id="24" name="Text Placeholder 24">
            <a:extLst>
              <a:ext uri="{FF2B5EF4-FFF2-40B4-BE49-F238E27FC236}">
                <a16:creationId xmlns:a16="http://schemas.microsoft.com/office/drawing/2014/main" id="{20320FF9-5375-FC40-89F8-AF021BD53344}"/>
              </a:ext>
            </a:extLst>
          </p:cNvPr>
          <p:cNvSpPr>
            <a:spLocks noGrp="1"/>
          </p:cNvSpPr>
          <p:nvPr>
            <p:ph type="body" sz="quarter" idx="17" hasCustomPrompt="1"/>
          </p:nvPr>
        </p:nvSpPr>
        <p:spPr>
          <a:xfrm>
            <a:off x="2449625" y="4628315"/>
            <a:ext cx="1114965" cy="397006"/>
          </a:xfrm>
          <a:prstGeom prst="rect">
            <a:avLst/>
          </a:prstGeom>
        </p:spPr>
        <p:txBody>
          <a:bodyPr/>
          <a:lstStyle>
            <a:lvl1pPr marL="0" indent="0" algn="ctr">
              <a:buNone/>
              <a:defRPr sz="2800" b="0" i="0">
                <a:solidFill>
                  <a:schemeClr val="tx2"/>
                </a:solidFill>
                <a:latin typeface="Bebas Neue" panose="020B0606020202050201" pitchFamily="34" charset="0"/>
              </a:defRPr>
            </a:lvl1pPr>
          </a:lstStyle>
          <a:p>
            <a:pPr lvl="0"/>
            <a:r>
              <a:rPr lang="en-US"/>
              <a:t>##</a:t>
            </a:r>
          </a:p>
        </p:txBody>
      </p:sp>
      <p:sp>
        <p:nvSpPr>
          <p:cNvPr id="25" name="Text Placeholder 2">
            <a:extLst>
              <a:ext uri="{FF2B5EF4-FFF2-40B4-BE49-F238E27FC236}">
                <a16:creationId xmlns:a16="http://schemas.microsoft.com/office/drawing/2014/main" id="{ECD80985-CBC1-C246-86B3-FC47B0AC6D15}"/>
              </a:ext>
            </a:extLst>
          </p:cNvPr>
          <p:cNvSpPr>
            <a:spLocks noGrp="1"/>
          </p:cNvSpPr>
          <p:nvPr>
            <p:ph type="body" sz="quarter" idx="18" hasCustomPrompt="1"/>
          </p:nvPr>
        </p:nvSpPr>
        <p:spPr>
          <a:xfrm>
            <a:off x="2449625" y="5025321"/>
            <a:ext cx="1114965" cy="411490"/>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a:t>Happy Clients</a:t>
            </a:r>
          </a:p>
        </p:txBody>
      </p:sp>
      <p:sp>
        <p:nvSpPr>
          <p:cNvPr id="26" name="Text Placeholder 24">
            <a:extLst>
              <a:ext uri="{FF2B5EF4-FFF2-40B4-BE49-F238E27FC236}">
                <a16:creationId xmlns:a16="http://schemas.microsoft.com/office/drawing/2014/main" id="{A9C46A27-6DAD-464F-AB3B-30E734D3E0AD}"/>
              </a:ext>
            </a:extLst>
          </p:cNvPr>
          <p:cNvSpPr>
            <a:spLocks noGrp="1"/>
          </p:cNvSpPr>
          <p:nvPr>
            <p:ph type="body" sz="quarter" idx="19" hasCustomPrompt="1"/>
          </p:nvPr>
        </p:nvSpPr>
        <p:spPr>
          <a:xfrm>
            <a:off x="4064486" y="4628315"/>
            <a:ext cx="1114965" cy="397006"/>
          </a:xfrm>
          <a:prstGeom prst="rect">
            <a:avLst/>
          </a:prstGeom>
        </p:spPr>
        <p:txBody>
          <a:bodyPr/>
          <a:lstStyle>
            <a:lvl1pPr marL="0" indent="0" algn="ctr">
              <a:buNone/>
              <a:defRPr sz="2800" b="0" i="0">
                <a:solidFill>
                  <a:schemeClr val="tx2"/>
                </a:solidFill>
                <a:latin typeface="Bebas Neue" panose="020B0606020202050201" pitchFamily="34" charset="0"/>
              </a:defRPr>
            </a:lvl1pPr>
          </a:lstStyle>
          <a:p>
            <a:pPr lvl="0"/>
            <a:r>
              <a:rPr lang="en-US"/>
              <a:t>##</a:t>
            </a:r>
          </a:p>
        </p:txBody>
      </p:sp>
      <p:sp>
        <p:nvSpPr>
          <p:cNvPr id="27" name="Text Placeholder 2">
            <a:extLst>
              <a:ext uri="{FF2B5EF4-FFF2-40B4-BE49-F238E27FC236}">
                <a16:creationId xmlns:a16="http://schemas.microsoft.com/office/drawing/2014/main" id="{DAD962A8-52AF-E142-B8B8-E14B241798DF}"/>
              </a:ext>
            </a:extLst>
          </p:cNvPr>
          <p:cNvSpPr>
            <a:spLocks noGrp="1"/>
          </p:cNvSpPr>
          <p:nvPr>
            <p:ph type="body" sz="quarter" idx="20" hasCustomPrompt="1"/>
          </p:nvPr>
        </p:nvSpPr>
        <p:spPr>
          <a:xfrm>
            <a:off x="4064486" y="5025321"/>
            <a:ext cx="1114965" cy="411490"/>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a:t>Happy Clients</a:t>
            </a:r>
          </a:p>
        </p:txBody>
      </p:sp>
      <p:sp>
        <p:nvSpPr>
          <p:cNvPr id="28" name="Text Placeholder 24">
            <a:extLst>
              <a:ext uri="{FF2B5EF4-FFF2-40B4-BE49-F238E27FC236}">
                <a16:creationId xmlns:a16="http://schemas.microsoft.com/office/drawing/2014/main" id="{9D01EF5E-3CC7-A54B-BFB6-F36F04BBA93C}"/>
              </a:ext>
            </a:extLst>
          </p:cNvPr>
          <p:cNvSpPr>
            <a:spLocks noGrp="1"/>
          </p:cNvSpPr>
          <p:nvPr>
            <p:ph type="body" sz="quarter" idx="21" hasCustomPrompt="1"/>
          </p:nvPr>
        </p:nvSpPr>
        <p:spPr>
          <a:xfrm>
            <a:off x="5679347" y="4628618"/>
            <a:ext cx="1114965" cy="397006"/>
          </a:xfrm>
          <a:prstGeom prst="rect">
            <a:avLst/>
          </a:prstGeom>
        </p:spPr>
        <p:txBody>
          <a:bodyPr/>
          <a:lstStyle>
            <a:lvl1pPr marL="0" indent="0" algn="ctr">
              <a:buNone/>
              <a:defRPr sz="2800" b="0" i="0">
                <a:solidFill>
                  <a:schemeClr val="tx2"/>
                </a:solidFill>
                <a:latin typeface="Bebas Neue" panose="020B0606020202050201" pitchFamily="34" charset="0"/>
              </a:defRPr>
            </a:lvl1pPr>
          </a:lstStyle>
          <a:p>
            <a:pPr lvl="0"/>
            <a:r>
              <a:rPr lang="en-US"/>
              <a:t>##</a:t>
            </a:r>
          </a:p>
        </p:txBody>
      </p:sp>
      <p:sp>
        <p:nvSpPr>
          <p:cNvPr id="29" name="Text Placeholder 2">
            <a:extLst>
              <a:ext uri="{FF2B5EF4-FFF2-40B4-BE49-F238E27FC236}">
                <a16:creationId xmlns:a16="http://schemas.microsoft.com/office/drawing/2014/main" id="{689770F4-24F1-C245-BB2E-3B77DE4D239B}"/>
              </a:ext>
            </a:extLst>
          </p:cNvPr>
          <p:cNvSpPr>
            <a:spLocks noGrp="1"/>
          </p:cNvSpPr>
          <p:nvPr>
            <p:ph type="body" sz="quarter" idx="22" hasCustomPrompt="1"/>
          </p:nvPr>
        </p:nvSpPr>
        <p:spPr>
          <a:xfrm>
            <a:off x="5570227" y="5025321"/>
            <a:ext cx="1333204" cy="411490"/>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a:t>Years in Business</a:t>
            </a:r>
          </a:p>
        </p:txBody>
      </p:sp>
      <p:sp>
        <p:nvSpPr>
          <p:cNvPr id="2" name="Footer Placeholder 1">
            <a:extLst>
              <a:ext uri="{FF2B5EF4-FFF2-40B4-BE49-F238E27FC236}">
                <a16:creationId xmlns:a16="http://schemas.microsoft.com/office/drawing/2014/main" id="{6DB7CB01-A57D-E94D-887B-EECA22E08027}"/>
              </a:ext>
            </a:extLst>
          </p:cNvPr>
          <p:cNvSpPr>
            <a:spLocks noGrp="1"/>
          </p:cNvSpPr>
          <p:nvPr>
            <p:ph type="ftr" sz="quarter" idx="23"/>
          </p:nvPr>
        </p:nvSpPr>
        <p:spPr>
          <a:xfrm>
            <a:off x="4038600" y="6430104"/>
            <a:ext cx="4114800" cy="276999"/>
          </a:xfrm>
          <a:prstGeom prst="rect">
            <a:avLst/>
          </a:prstGeom>
        </p:spPr>
        <p:txBody>
          <a:bodyPr/>
          <a:lstStyle/>
          <a:p>
            <a:r>
              <a:rPr lang="en-US"/>
              <a:t>BPD Zenith Regional Name</a:t>
            </a:r>
          </a:p>
        </p:txBody>
      </p:sp>
      <p:sp>
        <p:nvSpPr>
          <p:cNvPr id="5" name="Picture Placeholder 4">
            <a:extLst>
              <a:ext uri="{FF2B5EF4-FFF2-40B4-BE49-F238E27FC236}">
                <a16:creationId xmlns:a16="http://schemas.microsoft.com/office/drawing/2014/main" id="{C8C027AB-689F-8A4D-8585-81225686C72F}"/>
              </a:ext>
            </a:extLst>
          </p:cNvPr>
          <p:cNvSpPr>
            <a:spLocks noGrp="1"/>
          </p:cNvSpPr>
          <p:nvPr>
            <p:ph type="pic" sz="quarter" idx="24" hasCustomPrompt="1"/>
          </p:nvPr>
        </p:nvSpPr>
        <p:spPr>
          <a:xfrm>
            <a:off x="1020247" y="3678385"/>
            <a:ext cx="671512" cy="671513"/>
          </a:xfrm>
          <a:prstGeom prst="rect">
            <a:avLst/>
          </a:prstGeom>
        </p:spPr>
        <p:txBody>
          <a:bodyPr anchor="ctr">
            <a:normAutofit/>
          </a:bodyPr>
          <a:lstStyle>
            <a:lvl1pPr marL="0" indent="0" algn="ctr">
              <a:buFontTx/>
              <a:buNone/>
              <a:defRPr sz="1200">
                <a:solidFill>
                  <a:schemeClr val="bg1"/>
                </a:solidFill>
              </a:defRPr>
            </a:lvl1pPr>
          </a:lstStyle>
          <a:p>
            <a:r>
              <a:rPr lang="en-US"/>
              <a:t>Add a white icon</a:t>
            </a:r>
          </a:p>
        </p:txBody>
      </p:sp>
      <p:sp>
        <p:nvSpPr>
          <p:cNvPr id="30" name="Picture Placeholder 4">
            <a:extLst>
              <a:ext uri="{FF2B5EF4-FFF2-40B4-BE49-F238E27FC236}">
                <a16:creationId xmlns:a16="http://schemas.microsoft.com/office/drawing/2014/main" id="{C70A8E31-919B-1042-A44D-89293F533061}"/>
              </a:ext>
            </a:extLst>
          </p:cNvPr>
          <p:cNvSpPr>
            <a:spLocks noGrp="1"/>
          </p:cNvSpPr>
          <p:nvPr>
            <p:ph type="pic" sz="quarter" idx="25" hasCustomPrompt="1"/>
          </p:nvPr>
        </p:nvSpPr>
        <p:spPr>
          <a:xfrm>
            <a:off x="2642579" y="3678384"/>
            <a:ext cx="671512" cy="671513"/>
          </a:xfrm>
          <a:prstGeom prst="rect">
            <a:avLst/>
          </a:prstGeom>
        </p:spPr>
        <p:txBody>
          <a:bodyPr anchor="ctr">
            <a:normAutofit/>
          </a:bodyPr>
          <a:lstStyle>
            <a:lvl1pPr marL="0" indent="0" algn="ctr">
              <a:buFontTx/>
              <a:buNone/>
              <a:defRPr sz="1200">
                <a:solidFill>
                  <a:schemeClr val="bg1"/>
                </a:solidFill>
              </a:defRPr>
            </a:lvl1pPr>
          </a:lstStyle>
          <a:p>
            <a:r>
              <a:rPr lang="en-US"/>
              <a:t>Add a white icon</a:t>
            </a:r>
          </a:p>
        </p:txBody>
      </p:sp>
      <p:sp>
        <p:nvSpPr>
          <p:cNvPr id="31" name="Picture Placeholder 4">
            <a:extLst>
              <a:ext uri="{FF2B5EF4-FFF2-40B4-BE49-F238E27FC236}">
                <a16:creationId xmlns:a16="http://schemas.microsoft.com/office/drawing/2014/main" id="{C3D1C3EA-DEA3-FF48-8DF1-0D1677340DCD}"/>
              </a:ext>
            </a:extLst>
          </p:cNvPr>
          <p:cNvSpPr>
            <a:spLocks noGrp="1"/>
          </p:cNvSpPr>
          <p:nvPr>
            <p:ph type="pic" sz="quarter" idx="26" hasCustomPrompt="1"/>
          </p:nvPr>
        </p:nvSpPr>
        <p:spPr>
          <a:xfrm>
            <a:off x="4267939" y="3678384"/>
            <a:ext cx="671512" cy="671513"/>
          </a:xfrm>
          <a:prstGeom prst="rect">
            <a:avLst/>
          </a:prstGeom>
        </p:spPr>
        <p:txBody>
          <a:bodyPr anchor="ctr">
            <a:normAutofit/>
          </a:bodyPr>
          <a:lstStyle>
            <a:lvl1pPr marL="0" indent="0" algn="ctr">
              <a:buFontTx/>
              <a:buNone/>
              <a:defRPr sz="1200">
                <a:solidFill>
                  <a:schemeClr val="bg1"/>
                </a:solidFill>
              </a:defRPr>
            </a:lvl1pPr>
          </a:lstStyle>
          <a:p>
            <a:r>
              <a:rPr lang="en-US"/>
              <a:t>Add a white icon</a:t>
            </a:r>
          </a:p>
        </p:txBody>
      </p:sp>
      <p:sp>
        <p:nvSpPr>
          <p:cNvPr id="32" name="Picture Placeholder 4">
            <a:extLst>
              <a:ext uri="{FF2B5EF4-FFF2-40B4-BE49-F238E27FC236}">
                <a16:creationId xmlns:a16="http://schemas.microsoft.com/office/drawing/2014/main" id="{55D7ED45-2F8D-984F-9A38-46890084F2FC}"/>
              </a:ext>
            </a:extLst>
          </p:cNvPr>
          <p:cNvSpPr>
            <a:spLocks noGrp="1"/>
          </p:cNvSpPr>
          <p:nvPr>
            <p:ph type="pic" sz="quarter" idx="27" hasCustomPrompt="1"/>
          </p:nvPr>
        </p:nvSpPr>
        <p:spPr>
          <a:xfrm>
            <a:off x="5887243" y="3678383"/>
            <a:ext cx="671512" cy="671513"/>
          </a:xfrm>
          <a:prstGeom prst="rect">
            <a:avLst/>
          </a:prstGeom>
        </p:spPr>
        <p:txBody>
          <a:bodyPr anchor="ctr">
            <a:normAutofit/>
          </a:bodyPr>
          <a:lstStyle>
            <a:lvl1pPr marL="0" indent="0" algn="ctr">
              <a:buFontTx/>
              <a:buNone/>
              <a:defRPr sz="1200">
                <a:solidFill>
                  <a:schemeClr val="bg1"/>
                </a:solidFill>
              </a:defRPr>
            </a:lvl1pPr>
          </a:lstStyle>
          <a:p>
            <a:r>
              <a:rPr lang="en-US"/>
              <a:t>Add a white icon</a:t>
            </a:r>
          </a:p>
        </p:txBody>
      </p:sp>
      <p:sp>
        <p:nvSpPr>
          <p:cNvPr id="33" name="Footer Placeholder 1">
            <a:extLst>
              <a:ext uri="{FF2B5EF4-FFF2-40B4-BE49-F238E27FC236}">
                <a16:creationId xmlns:a16="http://schemas.microsoft.com/office/drawing/2014/main" id="{7F1D7497-F857-42B0-945E-62872207211F}"/>
              </a:ext>
            </a:extLst>
          </p:cNvPr>
          <p:cNvSpPr txBox="1">
            <a:spLocks/>
          </p:cNvSpPr>
          <p:nvPr userDrawn="1"/>
        </p:nvSpPr>
        <p:spPr>
          <a:xfrm>
            <a:off x="0" y="6430104"/>
            <a:ext cx="12192000" cy="276999"/>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chemeClr val="tx2"/>
                </a:solidFill>
                <a:latin typeface="Source Sans Pro Semibold"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Maximo Type-Ahead – May 2021</a:t>
            </a:r>
          </a:p>
        </p:txBody>
      </p:sp>
    </p:spTree>
    <p:extLst>
      <p:ext uri="{BB962C8B-B14F-4D97-AF65-F5344CB8AC3E}">
        <p14:creationId xmlns:p14="http://schemas.microsoft.com/office/powerpoint/2010/main" val="4236353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x Key Benefits">
    <p:spTree>
      <p:nvGrpSpPr>
        <p:cNvPr id="1" name=""/>
        <p:cNvGrpSpPr/>
        <p:nvPr/>
      </p:nvGrpSpPr>
      <p:grpSpPr>
        <a:xfrm>
          <a:off x="0" y="0"/>
          <a:ext cx="0" cy="0"/>
          <a:chOff x="0" y="0"/>
          <a:chExt cx="0" cy="0"/>
        </a:xfrm>
      </p:grpSpPr>
      <p:sp>
        <p:nvSpPr>
          <p:cNvPr id="23" name="Title Placeholder 4">
            <a:extLst>
              <a:ext uri="{FF2B5EF4-FFF2-40B4-BE49-F238E27FC236}">
                <a16:creationId xmlns:a16="http://schemas.microsoft.com/office/drawing/2014/main" id="{06B68FFA-BA22-5940-8D03-0BDFCD9C266D}"/>
              </a:ext>
            </a:extLst>
          </p:cNvPr>
          <p:cNvSpPr>
            <a:spLocks noGrp="1"/>
          </p:cNvSpPr>
          <p:nvPr userDrawn="1">
            <p:ph type="title" hasCustomPrompt="1"/>
          </p:nvPr>
        </p:nvSpPr>
        <p:spPr>
          <a:xfrm>
            <a:off x="851647" y="375065"/>
            <a:ext cx="10515600" cy="966718"/>
          </a:xfrm>
          <a:prstGeom prst="rect">
            <a:avLst/>
          </a:prstGeom>
        </p:spPr>
        <p:txBody>
          <a:bodyPr vert="horz" lIns="91440" tIns="45720" rIns="91440" bIns="45720" rtlCol="0" anchor="ctr">
            <a:normAutofit/>
          </a:bodyPr>
          <a:lstStyle/>
          <a:p>
            <a:r>
              <a:rPr lang="en-US"/>
              <a:t>Benefits</a:t>
            </a:r>
          </a:p>
        </p:txBody>
      </p:sp>
      <p:sp>
        <p:nvSpPr>
          <p:cNvPr id="25" name="Text Placeholder 24">
            <a:extLst>
              <a:ext uri="{FF2B5EF4-FFF2-40B4-BE49-F238E27FC236}">
                <a16:creationId xmlns:a16="http://schemas.microsoft.com/office/drawing/2014/main" id="{9DDF419B-11E2-D742-9FD0-6FDBAE492C88}"/>
              </a:ext>
            </a:extLst>
          </p:cNvPr>
          <p:cNvSpPr>
            <a:spLocks noGrp="1"/>
          </p:cNvSpPr>
          <p:nvPr>
            <p:ph type="body" sz="quarter" idx="15" hasCustomPrompt="1"/>
          </p:nvPr>
        </p:nvSpPr>
        <p:spPr>
          <a:xfrm>
            <a:off x="734740" y="3637806"/>
            <a:ext cx="2043876" cy="357901"/>
          </a:xfrm>
          <a:prstGeom prst="rect">
            <a:avLst/>
          </a:prstGeom>
        </p:spPr>
        <p:txBody>
          <a:bodyPr/>
          <a:lstStyle>
            <a:lvl1pPr marL="0" indent="0" algn="ctr">
              <a:buNone/>
              <a:defRPr sz="2000" b="0" i="0">
                <a:solidFill>
                  <a:schemeClr val="accent2"/>
                </a:solidFill>
                <a:latin typeface="Bebas Neue" panose="020B0606020202050201" pitchFamily="34" charset="0"/>
              </a:defRPr>
            </a:lvl1pPr>
          </a:lstStyle>
          <a:p>
            <a:pPr lvl="0"/>
            <a:r>
              <a:rPr lang="en-US"/>
              <a:t>benefit goes here</a:t>
            </a:r>
          </a:p>
        </p:txBody>
      </p:sp>
      <p:sp>
        <p:nvSpPr>
          <p:cNvPr id="3" name="Text Placeholder 2">
            <a:extLst>
              <a:ext uri="{FF2B5EF4-FFF2-40B4-BE49-F238E27FC236}">
                <a16:creationId xmlns:a16="http://schemas.microsoft.com/office/drawing/2014/main" id="{7FC26738-0300-2349-9F86-C9225CD16C6C}"/>
              </a:ext>
            </a:extLst>
          </p:cNvPr>
          <p:cNvSpPr>
            <a:spLocks noGrp="1"/>
          </p:cNvSpPr>
          <p:nvPr>
            <p:ph type="body" sz="quarter" idx="16" hasCustomPrompt="1"/>
          </p:nvPr>
        </p:nvSpPr>
        <p:spPr>
          <a:xfrm>
            <a:off x="734741" y="3995707"/>
            <a:ext cx="2043876" cy="1497012"/>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28" name="Text Placeholder 24">
            <a:extLst>
              <a:ext uri="{FF2B5EF4-FFF2-40B4-BE49-F238E27FC236}">
                <a16:creationId xmlns:a16="http://schemas.microsoft.com/office/drawing/2014/main" id="{E970940E-91BD-AF4A-8E8B-E6BE6A9306E0}"/>
              </a:ext>
            </a:extLst>
          </p:cNvPr>
          <p:cNvSpPr>
            <a:spLocks noGrp="1"/>
          </p:cNvSpPr>
          <p:nvPr>
            <p:ph type="body" sz="quarter" idx="17" hasCustomPrompt="1"/>
          </p:nvPr>
        </p:nvSpPr>
        <p:spPr>
          <a:xfrm>
            <a:off x="2913423" y="3637806"/>
            <a:ext cx="2043876" cy="357901"/>
          </a:xfrm>
          <a:prstGeom prst="rect">
            <a:avLst/>
          </a:prstGeom>
        </p:spPr>
        <p:txBody>
          <a:bodyPr/>
          <a:lstStyle>
            <a:lvl1pPr marL="0" indent="0" algn="ctr">
              <a:buNone/>
              <a:defRPr sz="2000" b="0" i="0">
                <a:solidFill>
                  <a:schemeClr val="accent2"/>
                </a:solidFill>
                <a:latin typeface="Bebas Neue" panose="020B0606020202050201" pitchFamily="34" charset="0"/>
              </a:defRPr>
            </a:lvl1pPr>
          </a:lstStyle>
          <a:p>
            <a:pPr lvl="0"/>
            <a:r>
              <a:rPr lang="en-US"/>
              <a:t>benefit goes here</a:t>
            </a:r>
          </a:p>
        </p:txBody>
      </p:sp>
      <p:sp>
        <p:nvSpPr>
          <p:cNvPr id="29" name="Text Placeholder 2">
            <a:extLst>
              <a:ext uri="{FF2B5EF4-FFF2-40B4-BE49-F238E27FC236}">
                <a16:creationId xmlns:a16="http://schemas.microsoft.com/office/drawing/2014/main" id="{E70A8A5C-38AF-A94E-A133-C71F5BB4D9EE}"/>
              </a:ext>
            </a:extLst>
          </p:cNvPr>
          <p:cNvSpPr>
            <a:spLocks noGrp="1"/>
          </p:cNvSpPr>
          <p:nvPr>
            <p:ph type="body" sz="quarter" idx="18" hasCustomPrompt="1"/>
          </p:nvPr>
        </p:nvSpPr>
        <p:spPr>
          <a:xfrm>
            <a:off x="2913424" y="3995707"/>
            <a:ext cx="2043876" cy="1497012"/>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30" name="Text Placeholder 24">
            <a:extLst>
              <a:ext uri="{FF2B5EF4-FFF2-40B4-BE49-F238E27FC236}">
                <a16:creationId xmlns:a16="http://schemas.microsoft.com/office/drawing/2014/main" id="{8B09BEE9-31B0-214C-BA2A-D24CA79E337F}"/>
              </a:ext>
            </a:extLst>
          </p:cNvPr>
          <p:cNvSpPr>
            <a:spLocks noGrp="1"/>
          </p:cNvSpPr>
          <p:nvPr>
            <p:ph type="body" sz="quarter" idx="19" hasCustomPrompt="1"/>
          </p:nvPr>
        </p:nvSpPr>
        <p:spPr>
          <a:xfrm>
            <a:off x="5092105" y="3637806"/>
            <a:ext cx="2043876" cy="357901"/>
          </a:xfrm>
          <a:prstGeom prst="rect">
            <a:avLst/>
          </a:prstGeom>
        </p:spPr>
        <p:txBody>
          <a:bodyPr/>
          <a:lstStyle>
            <a:lvl1pPr marL="0" indent="0" algn="ctr">
              <a:buNone/>
              <a:defRPr sz="2000" b="0" i="0">
                <a:solidFill>
                  <a:schemeClr val="accent2"/>
                </a:solidFill>
                <a:latin typeface="Bebas Neue" panose="020B0606020202050201" pitchFamily="34" charset="0"/>
              </a:defRPr>
            </a:lvl1pPr>
          </a:lstStyle>
          <a:p>
            <a:pPr lvl="0"/>
            <a:r>
              <a:rPr lang="en-US"/>
              <a:t>benefit goes here</a:t>
            </a:r>
          </a:p>
        </p:txBody>
      </p:sp>
      <p:sp>
        <p:nvSpPr>
          <p:cNvPr id="31" name="Text Placeholder 2">
            <a:extLst>
              <a:ext uri="{FF2B5EF4-FFF2-40B4-BE49-F238E27FC236}">
                <a16:creationId xmlns:a16="http://schemas.microsoft.com/office/drawing/2014/main" id="{9324B24A-2E3B-754A-A0BE-F9D87E711C2A}"/>
              </a:ext>
            </a:extLst>
          </p:cNvPr>
          <p:cNvSpPr>
            <a:spLocks noGrp="1"/>
          </p:cNvSpPr>
          <p:nvPr>
            <p:ph type="body" sz="quarter" idx="20" hasCustomPrompt="1"/>
          </p:nvPr>
        </p:nvSpPr>
        <p:spPr>
          <a:xfrm>
            <a:off x="5092106" y="3995707"/>
            <a:ext cx="2043876" cy="1497012"/>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32" name="Text Placeholder 24">
            <a:extLst>
              <a:ext uri="{FF2B5EF4-FFF2-40B4-BE49-F238E27FC236}">
                <a16:creationId xmlns:a16="http://schemas.microsoft.com/office/drawing/2014/main" id="{4A8B6AE8-F1D8-C345-BE2C-42EA3957151C}"/>
              </a:ext>
            </a:extLst>
          </p:cNvPr>
          <p:cNvSpPr>
            <a:spLocks noGrp="1"/>
          </p:cNvSpPr>
          <p:nvPr>
            <p:ph type="body" sz="quarter" idx="21" hasCustomPrompt="1"/>
          </p:nvPr>
        </p:nvSpPr>
        <p:spPr>
          <a:xfrm>
            <a:off x="7270786" y="3637806"/>
            <a:ext cx="2043876" cy="357901"/>
          </a:xfrm>
          <a:prstGeom prst="rect">
            <a:avLst/>
          </a:prstGeom>
        </p:spPr>
        <p:txBody>
          <a:bodyPr/>
          <a:lstStyle>
            <a:lvl1pPr marL="0" indent="0" algn="ctr">
              <a:buNone/>
              <a:defRPr sz="2000" b="0" i="0">
                <a:solidFill>
                  <a:schemeClr val="accent2"/>
                </a:solidFill>
                <a:latin typeface="Bebas Neue" panose="020B0606020202050201" pitchFamily="34" charset="0"/>
              </a:defRPr>
            </a:lvl1pPr>
          </a:lstStyle>
          <a:p>
            <a:pPr lvl="0"/>
            <a:r>
              <a:rPr lang="en-US"/>
              <a:t>benefit goes here</a:t>
            </a:r>
          </a:p>
        </p:txBody>
      </p:sp>
      <p:sp>
        <p:nvSpPr>
          <p:cNvPr id="33" name="Text Placeholder 2">
            <a:extLst>
              <a:ext uri="{FF2B5EF4-FFF2-40B4-BE49-F238E27FC236}">
                <a16:creationId xmlns:a16="http://schemas.microsoft.com/office/drawing/2014/main" id="{8092F684-5282-4E43-8DC5-2F6C2679E0AB}"/>
              </a:ext>
            </a:extLst>
          </p:cNvPr>
          <p:cNvSpPr>
            <a:spLocks noGrp="1"/>
          </p:cNvSpPr>
          <p:nvPr>
            <p:ph type="body" sz="quarter" idx="22" hasCustomPrompt="1"/>
          </p:nvPr>
        </p:nvSpPr>
        <p:spPr>
          <a:xfrm>
            <a:off x="7270787" y="3995707"/>
            <a:ext cx="2043876" cy="1497012"/>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34" name="Text Placeholder 24">
            <a:extLst>
              <a:ext uri="{FF2B5EF4-FFF2-40B4-BE49-F238E27FC236}">
                <a16:creationId xmlns:a16="http://schemas.microsoft.com/office/drawing/2014/main" id="{ABDEA87D-3516-D940-995B-7A856BB6225C}"/>
              </a:ext>
            </a:extLst>
          </p:cNvPr>
          <p:cNvSpPr>
            <a:spLocks noGrp="1"/>
          </p:cNvSpPr>
          <p:nvPr>
            <p:ph type="body" sz="quarter" idx="23" hasCustomPrompt="1"/>
          </p:nvPr>
        </p:nvSpPr>
        <p:spPr>
          <a:xfrm>
            <a:off x="9459773" y="3637806"/>
            <a:ext cx="2043876" cy="357901"/>
          </a:xfrm>
          <a:prstGeom prst="rect">
            <a:avLst/>
          </a:prstGeom>
        </p:spPr>
        <p:txBody>
          <a:bodyPr/>
          <a:lstStyle>
            <a:lvl1pPr marL="0" indent="0" algn="ctr">
              <a:buNone/>
              <a:defRPr sz="2000" b="0" i="0">
                <a:solidFill>
                  <a:schemeClr val="tx2"/>
                </a:solidFill>
                <a:latin typeface="Bebas Neue" panose="020B0606020202050201" pitchFamily="34" charset="0"/>
              </a:defRPr>
            </a:lvl1pPr>
          </a:lstStyle>
          <a:p>
            <a:pPr lvl="0"/>
            <a:r>
              <a:rPr lang="en-US"/>
              <a:t>benefit goes here</a:t>
            </a:r>
          </a:p>
        </p:txBody>
      </p:sp>
      <p:sp>
        <p:nvSpPr>
          <p:cNvPr id="35" name="Text Placeholder 2">
            <a:extLst>
              <a:ext uri="{FF2B5EF4-FFF2-40B4-BE49-F238E27FC236}">
                <a16:creationId xmlns:a16="http://schemas.microsoft.com/office/drawing/2014/main" id="{1283CC4A-2AD3-1B48-A49C-E29563F6669D}"/>
              </a:ext>
            </a:extLst>
          </p:cNvPr>
          <p:cNvSpPr>
            <a:spLocks noGrp="1"/>
          </p:cNvSpPr>
          <p:nvPr>
            <p:ph type="body" sz="quarter" idx="24" hasCustomPrompt="1"/>
          </p:nvPr>
        </p:nvSpPr>
        <p:spPr>
          <a:xfrm>
            <a:off x="9459774" y="3995707"/>
            <a:ext cx="2043876" cy="1497012"/>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4" name="Footer Placeholder 3">
            <a:extLst>
              <a:ext uri="{FF2B5EF4-FFF2-40B4-BE49-F238E27FC236}">
                <a16:creationId xmlns:a16="http://schemas.microsoft.com/office/drawing/2014/main" id="{6823BBDE-4093-5B4C-918D-893AB9E4FAB5}"/>
              </a:ext>
            </a:extLst>
          </p:cNvPr>
          <p:cNvSpPr>
            <a:spLocks noGrp="1"/>
          </p:cNvSpPr>
          <p:nvPr>
            <p:ph type="ftr" sz="quarter" idx="25"/>
          </p:nvPr>
        </p:nvSpPr>
        <p:spPr>
          <a:xfrm>
            <a:off x="4038600" y="6430104"/>
            <a:ext cx="4114800" cy="276999"/>
          </a:xfrm>
          <a:prstGeom prst="rect">
            <a:avLst/>
          </a:prstGeom>
        </p:spPr>
        <p:txBody>
          <a:bodyPr/>
          <a:lstStyle/>
          <a:p>
            <a:r>
              <a:rPr lang="en-US"/>
              <a:t>BPD Zenith Regional Name</a:t>
            </a:r>
          </a:p>
        </p:txBody>
      </p:sp>
      <p:sp>
        <p:nvSpPr>
          <p:cNvPr id="37" name="Picture Placeholder 29">
            <a:extLst>
              <a:ext uri="{FF2B5EF4-FFF2-40B4-BE49-F238E27FC236}">
                <a16:creationId xmlns:a16="http://schemas.microsoft.com/office/drawing/2014/main" id="{525A9E9E-0A9A-4240-841A-34538D67886F}"/>
              </a:ext>
            </a:extLst>
          </p:cNvPr>
          <p:cNvSpPr>
            <a:spLocks noGrp="1"/>
          </p:cNvSpPr>
          <p:nvPr>
            <p:ph type="pic" sz="quarter" idx="26" hasCustomPrompt="1"/>
          </p:nvPr>
        </p:nvSpPr>
        <p:spPr>
          <a:xfrm>
            <a:off x="992332" y="2021080"/>
            <a:ext cx="1524290" cy="1524291"/>
          </a:xfrm>
          <a:prstGeom prst="rect">
            <a:avLst/>
          </a:prstGeom>
        </p:spPr>
        <p:txBody>
          <a:bodyPr anchor="ctr">
            <a:normAutofit/>
          </a:bodyPr>
          <a:lstStyle>
            <a:lvl1pPr marL="0" indent="0" algn="ctr">
              <a:buNone/>
              <a:defRPr sz="1200"/>
            </a:lvl1pPr>
          </a:lstStyle>
          <a:p>
            <a:r>
              <a:rPr lang="en-US"/>
              <a:t>Add brand graphic icon</a:t>
            </a:r>
          </a:p>
        </p:txBody>
      </p:sp>
      <p:sp>
        <p:nvSpPr>
          <p:cNvPr id="39" name="Picture Placeholder 29">
            <a:extLst>
              <a:ext uri="{FF2B5EF4-FFF2-40B4-BE49-F238E27FC236}">
                <a16:creationId xmlns:a16="http://schemas.microsoft.com/office/drawing/2014/main" id="{230CD882-9681-834E-885F-969A9BC01B86}"/>
              </a:ext>
            </a:extLst>
          </p:cNvPr>
          <p:cNvSpPr>
            <a:spLocks noGrp="1"/>
          </p:cNvSpPr>
          <p:nvPr>
            <p:ph type="pic" sz="quarter" idx="27" hasCustomPrompt="1"/>
          </p:nvPr>
        </p:nvSpPr>
        <p:spPr>
          <a:xfrm>
            <a:off x="9719566" y="2021080"/>
            <a:ext cx="1524290" cy="1524291"/>
          </a:xfrm>
          <a:prstGeom prst="rect">
            <a:avLst/>
          </a:prstGeom>
        </p:spPr>
        <p:txBody>
          <a:bodyPr anchor="ctr">
            <a:normAutofit/>
          </a:bodyPr>
          <a:lstStyle>
            <a:lvl1pPr marL="0" indent="0" algn="ctr">
              <a:buNone/>
              <a:defRPr sz="1200"/>
            </a:lvl1pPr>
          </a:lstStyle>
          <a:p>
            <a:r>
              <a:rPr lang="en-US"/>
              <a:t>Add brand graphic icon</a:t>
            </a:r>
          </a:p>
        </p:txBody>
      </p:sp>
      <p:sp>
        <p:nvSpPr>
          <p:cNvPr id="40" name="Picture Placeholder 29">
            <a:extLst>
              <a:ext uri="{FF2B5EF4-FFF2-40B4-BE49-F238E27FC236}">
                <a16:creationId xmlns:a16="http://schemas.microsoft.com/office/drawing/2014/main" id="{95AE964D-32D2-B644-82A1-44301FAC1E70}"/>
              </a:ext>
            </a:extLst>
          </p:cNvPr>
          <p:cNvSpPr>
            <a:spLocks noGrp="1"/>
          </p:cNvSpPr>
          <p:nvPr>
            <p:ph type="pic" sz="quarter" idx="28" hasCustomPrompt="1"/>
          </p:nvPr>
        </p:nvSpPr>
        <p:spPr>
          <a:xfrm>
            <a:off x="7537757" y="2021080"/>
            <a:ext cx="1524290" cy="1524291"/>
          </a:xfrm>
          <a:prstGeom prst="rect">
            <a:avLst/>
          </a:prstGeom>
        </p:spPr>
        <p:txBody>
          <a:bodyPr anchor="ctr">
            <a:normAutofit/>
          </a:bodyPr>
          <a:lstStyle>
            <a:lvl1pPr marL="0" indent="0" algn="ctr">
              <a:buNone/>
              <a:defRPr sz="1200"/>
            </a:lvl1pPr>
          </a:lstStyle>
          <a:p>
            <a:r>
              <a:rPr lang="en-US"/>
              <a:t>Add brand graphic icon</a:t>
            </a:r>
          </a:p>
        </p:txBody>
      </p:sp>
      <p:sp>
        <p:nvSpPr>
          <p:cNvPr id="42" name="Picture Placeholder 29">
            <a:extLst>
              <a:ext uri="{FF2B5EF4-FFF2-40B4-BE49-F238E27FC236}">
                <a16:creationId xmlns:a16="http://schemas.microsoft.com/office/drawing/2014/main" id="{55AE1630-4454-5E4A-9DEE-6B5EAE6523C1}"/>
              </a:ext>
            </a:extLst>
          </p:cNvPr>
          <p:cNvSpPr>
            <a:spLocks noGrp="1"/>
          </p:cNvSpPr>
          <p:nvPr>
            <p:ph type="pic" sz="quarter" idx="29" hasCustomPrompt="1"/>
          </p:nvPr>
        </p:nvSpPr>
        <p:spPr>
          <a:xfrm>
            <a:off x="5355949" y="2021080"/>
            <a:ext cx="1524290" cy="1524291"/>
          </a:xfrm>
          <a:prstGeom prst="rect">
            <a:avLst/>
          </a:prstGeom>
        </p:spPr>
        <p:txBody>
          <a:bodyPr anchor="ctr">
            <a:normAutofit/>
          </a:bodyPr>
          <a:lstStyle>
            <a:lvl1pPr marL="0" indent="0" algn="ctr">
              <a:buNone/>
              <a:defRPr sz="1200"/>
            </a:lvl1pPr>
          </a:lstStyle>
          <a:p>
            <a:r>
              <a:rPr lang="en-US"/>
              <a:t>Add brand graphic icon</a:t>
            </a:r>
          </a:p>
        </p:txBody>
      </p:sp>
      <p:sp>
        <p:nvSpPr>
          <p:cNvPr id="43" name="Picture Placeholder 29">
            <a:extLst>
              <a:ext uri="{FF2B5EF4-FFF2-40B4-BE49-F238E27FC236}">
                <a16:creationId xmlns:a16="http://schemas.microsoft.com/office/drawing/2014/main" id="{164883CA-F743-4642-A4CD-085C42C6C794}"/>
              </a:ext>
            </a:extLst>
          </p:cNvPr>
          <p:cNvSpPr>
            <a:spLocks noGrp="1"/>
          </p:cNvSpPr>
          <p:nvPr>
            <p:ph type="pic" sz="quarter" idx="30" hasCustomPrompt="1"/>
          </p:nvPr>
        </p:nvSpPr>
        <p:spPr>
          <a:xfrm>
            <a:off x="3174140" y="2021080"/>
            <a:ext cx="1524290" cy="1524291"/>
          </a:xfrm>
          <a:prstGeom prst="rect">
            <a:avLst/>
          </a:prstGeom>
        </p:spPr>
        <p:txBody>
          <a:bodyPr anchor="ctr">
            <a:normAutofit/>
          </a:bodyPr>
          <a:lstStyle>
            <a:lvl1pPr marL="0" indent="0" algn="ctr">
              <a:buNone/>
              <a:defRPr sz="1200"/>
            </a:lvl1pPr>
          </a:lstStyle>
          <a:p>
            <a:r>
              <a:rPr lang="en-US"/>
              <a:t>Add brand graphic icon</a:t>
            </a:r>
          </a:p>
        </p:txBody>
      </p:sp>
      <p:sp>
        <p:nvSpPr>
          <p:cNvPr id="19" name="Footer Placeholder 1">
            <a:extLst>
              <a:ext uri="{FF2B5EF4-FFF2-40B4-BE49-F238E27FC236}">
                <a16:creationId xmlns:a16="http://schemas.microsoft.com/office/drawing/2014/main" id="{8F8F6BF9-F670-4FDF-9B78-4DA9303601E2}"/>
              </a:ext>
            </a:extLst>
          </p:cNvPr>
          <p:cNvSpPr txBox="1">
            <a:spLocks/>
          </p:cNvSpPr>
          <p:nvPr userDrawn="1"/>
        </p:nvSpPr>
        <p:spPr>
          <a:xfrm>
            <a:off x="0" y="6430104"/>
            <a:ext cx="12192000" cy="276999"/>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chemeClr val="tx2"/>
                </a:solidFill>
                <a:latin typeface="Source Sans Pro Semibold"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Maximo Type-Ahead – May 2021</a:t>
            </a:r>
          </a:p>
        </p:txBody>
      </p:sp>
    </p:spTree>
    <p:extLst>
      <p:ext uri="{BB962C8B-B14F-4D97-AF65-F5344CB8AC3E}">
        <p14:creationId xmlns:p14="http://schemas.microsoft.com/office/powerpoint/2010/main" val="87260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 Key Benefits &amp;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72DF5F-17B7-F04E-BD84-DDE14646E5B1}"/>
              </a:ext>
            </a:extLst>
          </p:cNvPr>
          <p:cNvSpPr/>
          <p:nvPr userDrawn="1"/>
        </p:nvSpPr>
        <p:spPr>
          <a:xfrm>
            <a:off x="6406868" y="0"/>
            <a:ext cx="578513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Placeholder 4">
            <a:extLst>
              <a:ext uri="{FF2B5EF4-FFF2-40B4-BE49-F238E27FC236}">
                <a16:creationId xmlns:a16="http://schemas.microsoft.com/office/drawing/2014/main" id="{06B68FFA-BA22-5940-8D03-0BDFCD9C266D}"/>
              </a:ext>
            </a:extLst>
          </p:cNvPr>
          <p:cNvSpPr>
            <a:spLocks noGrp="1"/>
          </p:cNvSpPr>
          <p:nvPr userDrawn="1">
            <p:ph type="title" hasCustomPrompt="1"/>
          </p:nvPr>
        </p:nvSpPr>
        <p:spPr>
          <a:xfrm>
            <a:off x="851648" y="375065"/>
            <a:ext cx="4974618" cy="966718"/>
          </a:xfrm>
          <a:prstGeom prst="rect">
            <a:avLst/>
          </a:prstGeom>
        </p:spPr>
        <p:txBody>
          <a:bodyPr vert="horz" lIns="91440" tIns="45720" rIns="91440" bIns="45720" rtlCol="0" anchor="ctr">
            <a:normAutofit/>
          </a:bodyPr>
          <a:lstStyle/>
          <a:p>
            <a:r>
              <a:rPr lang="en-US"/>
              <a:t>Benefits</a:t>
            </a:r>
          </a:p>
        </p:txBody>
      </p:sp>
      <p:sp>
        <p:nvSpPr>
          <p:cNvPr id="25" name="Text Placeholder 24">
            <a:extLst>
              <a:ext uri="{FF2B5EF4-FFF2-40B4-BE49-F238E27FC236}">
                <a16:creationId xmlns:a16="http://schemas.microsoft.com/office/drawing/2014/main" id="{9DDF419B-11E2-D742-9FD0-6FDBAE492C88}"/>
              </a:ext>
            </a:extLst>
          </p:cNvPr>
          <p:cNvSpPr>
            <a:spLocks noGrp="1"/>
          </p:cNvSpPr>
          <p:nvPr>
            <p:ph type="body" sz="quarter" idx="15" hasCustomPrompt="1"/>
          </p:nvPr>
        </p:nvSpPr>
        <p:spPr>
          <a:xfrm>
            <a:off x="7125711" y="1938480"/>
            <a:ext cx="1982257" cy="130040"/>
          </a:xfrm>
          <a:prstGeom prst="rect">
            <a:avLst/>
          </a:prstGeom>
        </p:spPr>
        <p:txBody>
          <a:bodyPr>
            <a:noAutofit/>
          </a:bodyPr>
          <a:lstStyle>
            <a:lvl1pPr marL="0" indent="0" algn="ctr">
              <a:buNone/>
              <a:defRPr sz="1400" b="1" i="0">
                <a:solidFill>
                  <a:schemeClr val="tx2"/>
                </a:solidFill>
                <a:latin typeface="Source Sans Pro Semibold" panose="020B0503030403020204" pitchFamily="34" charset="77"/>
              </a:defRPr>
            </a:lvl1pPr>
          </a:lstStyle>
          <a:p>
            <a:pPr lvl="0"/>
            <a:r>
              <a:rPr lang="en-US"/>
              <a:t>Benefit goes here</a:t>
            </a:r>
          </a:p>
        </p:txBody>
      </p:sp>
      <p:sp>
        <p:nvSpPr>
          <p:cNvPr id="3" name="Text Placeholder 2">
            <a:extLst>
              <a:ext uri="{FF2B5EF4-FFF2-40B4-BE49-F238E27FC236}">
                <a16:creationId xmlns:a16="http://schemas.microsoft.com/office/drawing/2014/main" id="{7FC26738-0300-2349-9F86-C9225CD16C6C}"/>
              </a:ext>
            </a:extLst>
          </p:cNvPr>
          <p:cNvSpPr>
            <a:spLocks noGrp="1"/>
          </p:cNvSpPr>
          <p:nvPr>
            <p:ph type="body" sz="quarter" idx="16" hasCustomPrompt="1"/>
          </p:nvPr>
        </p:nvSpPr>
        <p:spPr>
          <a:xfrm>
            <a:off x="7125711" y="2166340"/>
            <a:ext cx="1982257" cy="543925"/>
          </a:xfrm>
          <a:prstGeom prst="rect">
            <a:avLst/>
          </a:prstGeom>
        </p:spPr>
        <p:txBody>
          <a:bodyPr>
            <a:normAutofit/>
          </a:bodyPr>
          <a:lstStyle>
            <a:lvl1pPr marL="0" indent="0" algn="ctr">
              <a:lnSpc>
                <a:spcPct val="100000"/>
              </a:lnSpc>
              <a:buNone/>
              <a:defRPr sz="105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37" name="Picture Placeholder 29">
            <a:extLst>
              <a:ext uri="{FF2B5EF4-FFF2-40B4-BE49-F238E27FC236}">
                <a16:creationId xmlns:a16="http://schemas.microsoft.com/office/drawing/2014/main" id="{525A9E9E-0A9A-4240-841A-34538D67886F}"/>
              </a:ext>
            </a:extLst>
          </p:cNvPr>
          <p:cNvSpPr>
            <a:spLocks noGrp="1"/>
          </p:cNvSpPr>
          <p:nvPr>
            <p:ph type="pic" sz="quarter" idx="26" hasCustomPrompt="1"/>
          </p:nvPr>
        </p:nvSpPr>
        <p:spPr>
          <a:xfrm>
            <a:off x="7603839" y="820543"/>
            <a:ext cx="1026000" cy="1020117"/>
          </a:xfrm>
          <a:prstGeom prst="rect">
            <a:avLst/>
          </a:prstGeom>
        </p:spPr>
        <p:txBody>
          <a:bodyPr anchor="ctr">
            <a:normAutofit/>
          </a:bodyPr>
          <a:lstStyle>
            <a:lvl1pPr marL="0" indent="0" algn="ctr">
              <a:buNone/>
              <a:defRPr sz="1200"/>
            </a:lvl1pPr>
          </a:lstStyle>
          <a:p>
            <a:r>
              <a:rPr lang="en-US"/>
              <a:t>Add brand graphic icon</a:t>
            </a:r>
          </a:p>
        </p:txBody>
      </p:sp>
      <p:sp>
        <p:nvSpPr>
          <p:cNvPr id="19" name="Text Placeholder 24">
            <a:extLst>
              <a:ext uri="{FF2B5EF4-FFF2-40B4-BE49-F238E27FC236}">
                <a16:creationId xmlns:a16="http://schemas.microsoft.com/office/drawing/2014/main" id="{8D8F16B2-8C08-DF4D-B671-4B9EF9C76ED2}"/>
              </a:ext>
            </a:extLst>
          </p:cNvPr>
          <p:cNvSpPr>
            <a:spLocks noGrp="1"/>
          </p:cNvSpPr>
          <p:nvPr>
            <p:ph type="body" sz="quarter" idx="27" hasCustomPrompt="1"/>
          </p:nvPr>
        </p:nvSpPr>
        <p:spPr>
          <a:xfrm>
            <a:off x="9527697" y="1938480"/>
            <a:ext cx="1982257" cy="130040"/>
          </a:xfrm>
          <a:prstGeom prst="rect">
            <a:avLst/>
          </a:prstGeom>
        </p:spPr>
        <p:txBody>
          <a:bodyPr>
            <a:noAutofit/>
          </a:bodyPr>
          <a:lstStyle>
            <a:lvl1pPr marL="0" indent="0" algn="ctr">
              <a:buNone/>
              <a:defRPr sz="1400" b="1" i="0">
                <a:solidFill>
                  <a:schemeClr val="tx2"/>
                </a:solidFill>
                <a:latin typeface="Source Sans Pro Semibold" panose="020B0503030403020204" pitchFamily="34" charset="77"/>
              </a:defRPr>
            </a:lvl1pPr>
          </a:lstStyle>
          <a:p>
            <a:pPr lvl="0"/>
            <a:r>
              <a:rPr lang="en-US"/>
              <a:t>Benefit goes here</a:t>
            </a:r>
          </a:p>
        </p:txBody>
      </p:sp>
      <p:sp>
        <p:nvSpPr>
          <p:cNvPr id="20" name="Text Placeholder 2">
            <a:extLst>
              <a:ext uri="{FF2B5EF4-FFF2-40B4-BE49-F238E27FC236}">
                <a16:creationId xmlns:a16="http://schemas.microsoft.com/office/drawing/2014/main" id="{A937BE75-ACE3-8846-BE5A-281C05405BEE}"/>
              </a:ext>
            </a:extLst>
          </p:cNvPr>
          <p:cNvSpPr>
            <a:spLocks noGrp="1"/>
          </p:cNvSpPr>
          <p:nvPr>
            <p:ph type="body" sz="quarter" idx="28" hasCustomPrompt="1"/>
          </p:nvPr>
        </p:nvSpPr>
        <p:spPr>
          <a:xfrm>
            <a:off x="9527697" y="2166340"/>
            <a:ext cx="1982257" cy="543925"/>
          </a:xfrm>
          <a:prstGeom prst="rect">
            <a:avLst/>
          </a:prstGeom>
        </p:spPr>
        <p:txBody>
          <a:bodyPr>
            <a:normAutofit/>
          </a:bodyPr>
          <a:lstStyle>
            <a:lvl1pPr marL="0" indent="0" algn="ctr">
              <a:lnSpc>
                <a:spcPct val="100000"/>
              </a:lnSpc>
              <a:buNone/>
              <a:defRPr sz="105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1" name="Picture Placeholder 29">
            <a:extLst>
              <a:ext uri="{FF2B5EF4-FFF2-40B4-BE49-F238E27FC236}">
                <a16:creationId xmlns:a16="http://schemas.microsoft.com/office/drawing/2014/main" id="{29B639BA-F2FD-EE4D-88FC-33AEE00723FE}"/>
              </a:ext>
            </a:extLst>
          </p:cNvPr>
          <p:cNvSpPr>
            <a:spLocks noGrp="1"/>
          </p:cNvSpPr>
          <p:nvPr>
            <p:ph type="pic" sz="quarter" idx="29" hasCustomPrompt="1"/>
          </p:nvPr>
        </p:nvSpPr>
        <p:spPr>
          <a:xfrm>
            <a:off x="10005825" y="820543"/>
            <a:ext cx="1026000" cy="1020117"/>
          </a:xfrm>
          <a:prstGeom prst="rect">
            <a:avLst/>
          </a:prstGeom>
        </p:spPr>
        <p:txBody>
          <a:bodyPr anchor="ctr">
            <a:normAutofit/>
          </a:bodyPr>
          <a:lstStyle>
            <a:lvl1pPr marL="0" indent="0" algn="ctr">
              <a:buNone/>
              <a:defRPr sz="1200"/>
            </a:lvl1pPr>
          </a:lstStyle>
          <a:p>
            <a:r>
              <a:rPr lang="en-US"/>
              <a:t>Add brand graphic icon</a:t>
            </a:r>
          </a:p>
        </p:txBody>
      </p:sp>
      <p:sp>
        <p:nvSpPr>
          <p:cNvPr id="22" name="Text Placeholder 24">
            <a:extLst>
              <a:ext uri="{FF2B5EF4-FFF2-40B4-BE49-F238E27FC236}">
                <a16:creationId xmlns:a16="http://schemas.microsoft.com/office/drawing/2014/main" id="{B1444F02-4BD6-0241-8066-B7E2D40FFB92}"/>
              </a:ext>
            </a:extLst>
          </p:cNvPr>
          <p:cNvSpPr>
            <a:spLocks noGrp="1"/>
          </p:cNvSpPr>
          <p:nvPr>
            <p:ph type="body" sz="quarter" idx="30" hasCustomPrompt="1"/>
          </p:nvPr>
        </p:nvSpPr>
        <p:spPr>
          <a:xfrm>
            <a:off x="7125711" y="4772822"/>
            <a:ext cx="1982257" cy="130040"/>
          </a:xfrm>
          <a:prstGeom prst="rect">
            <a:avLst/>
          </a:prstGeom>
        </p:spPr>
        <p:txBody>
          <a:bodyPr>
            <a:noAutofit/>
          </a:bodyPr>
          <a:lstStyle>
            <a:lvl1pPr marL="0" indent="0" algn="ctr">
              <a:buNone/>
              <a:defRPr sz="1400" b="1" i="0">
                <a:solidFill>
                  <a:schemeClr val="tx2"/>
                </a:solidFill>
                <a:latin typeface="Source Sans Pro Semibold" panose="020B0503030403020204" pitchFamily="34" charset="77"/>
              </a:defRPr>
            </a:lvl1pPr>
          </a:lstStyle>
          <a:p>
            <a:pPr lvl="0"/>
            <a:r>
              <a:rPr lang="en-US"/>
              <a:t>Benefit goes here</a:t>
            </a:r>
          </a:p>
        </p:txBody>
      </p:sp>
      <p:sp>
        <p:nvSpPr>
          <p:cNvPr id="24" name="Text Placeholder 2">
            <a:extLst>
              <a:ext uri="{FF2B5EF4-FFF2-40B4-BE49-F238E27FC236}">
                <a16:creationId xmlns:a16="http://schemas.microsoft.com/office/drawing/2014/main" id="{9BD77584-16A5-454A-A48D-0C83CA0298C5}"/>
              </a:ext>
            </a:extLst>
          </p:cNvPr>
          <p:cNvSpPr>
            <a:spLocks noGrp="1"/>
          </p:cNvSpPr>
          <p:nvPr>
            <p:ph type="body" sz="quarter" idx="31" hasCustomPrompt="1"/>
          </p:nvPr>
        </p:nvSpPr>
        <p:spPr>
          <a:xfrm>
            <a:off x="7125711" y="5000682"/>
            <a:ext cx="1982257" cy="543925"/>
          </a:xfrm>
          <a:prstGeom prst="rect">
            <a:avLst/>
          </a:prstGeom>
        </p:spPr>
        <p:txBody>
          <a:bodyPr>
            <a:normAutofit/>
          </a:bodyPr>
          <a:lstStyle>
            <a:lvl1pPr marL="0" indent="0" algn="ctr">
              <a:lnSpc>
                <a:spcPct val="100000"/>
              </a:lnSpc>
              <a:buNone/>
              <a:defRPr sz="105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6" name="Picture Placeholder 29">
            <a:extLst>
              <a:ext uri="{FF2B5EF4-FFF2-40B4-BE49-F238E27FC236}">
                <a16:creationId xmlns:a16="http://schemas.microsoft.com/office/drawing/2014/main" id="{AA6D6BF3-8D2D-F143-B942-985C323310EB}"/>
              </a:ext>
            </a:extLst>
          </p:cNvPr>
          <p:cNvSpPr>
            <a:spLocks noGrp="1"/>
          </p:cNvSpPr>
          <p:nvPr>
            <p:ph type="pic" sz="quarter" idx="32" hasCustomPrompt="1"/>
          </p:nvPr>
        </p:nvSpPr>
        <p:spPr>
          <a:xfrm>
            <a:off x="7603839" y="3654885"/>
            <a:ext cx="1026000" cy="1020117"/>
          </a:xfrm>
          <a:prstGeom prst="rect">
            <a:avLst/>
          </a:prstGeom>
        </p:spPr>
        <p:txBody>
          <a:bodyPr anchor="ctr">
            <a:normAutofit/>
          </a:bodyPr>
          <a:lstStyle>
            <a:lvl1pPr marL="0" indent="0" algn="ctr">
              <a:buNone/>
              <a:defRPr sz="1200"/>
            </a:lvl1pPr>
          </a:lstStyle>
          <a:p>
            <a:r>
              <a:rPr lang="en-US"/>
              <a:t>Add brand graphic icon</a:t>
            </a:r>
          </a:p>
        </p:txBody>
      </p:sp>
      <p:sp>
        <p:nvSpPr>
          <p:cNvPr id="27" name="Text Placeholder 24">
            <a:extLst>
              <a:ext uri="{FF2B5EF4-FFF2-40B4-BE49-F238E27FC236}">
                <a16:creationId xmlns:a16="http://schemas.microsoft.com/office/drawing/2014/main" id="{44F3AB90-1982-2349-BDEC-C601A475BB1E}"/>
              </a:ext>
            </a:extLst>
          </p:cNvPr>
          <p:cNvSpPr>
            <a:spLocks noGrp="1"/>
          </p:cNvSpPr>
          <p:nvPr>
            <p:ph type="body" sz="quarter" idx="33" hasCustomPrompt="1"/>
          </p:nvPr>
        </p:nvSpPr>
        <p:spPr>
          <a:xfrm>
            <a:off x="9527697" y="4772822"/>
            <a:ext cx="1982257" cy="130040"/>
          </a:xfrm>
          <a:prstGeom prst="rect">
            <a:avLst/>
          </a:prstGeom>
        </p:spPr>
        <p:txBody>
          <a:bodyPr>
            <a:noAutofit/>
          </a:bodyPr>
          <a:lstStyle>
            <a:lvl1pPr marL="0" indent="0" algn="ctr">
              <a:buNone/>
              <a:defRPr sz="1400" b="1" i="0">
                <a:solidFill>
                  <a:schemeClr val="tx2"/>
                </a:solidFill>
                <a:latin typeface="Source Sans Pro Semibold" panose="020B0503030403020204" pitchFamily="34" charset="77"/>
              </a:defRPr>
            </a:lvl1pPr>
          </a:lstStyle>
          <a:p>
            <a:pPr lvl="0"/>
            <a:r>
              <a:rPr lang="en-US"/>
              <a:t>Benefit goes here</a:t>
            </a:r>
          </a:p>
        </p:txBody>
      </p:sp>
      <p:sp>
        <p:nvSpPr>
          <p:cNvPr id="36" name="Text Placeholder 2">
            <a:extLst>
              <a:ext uri="{FF2B5EF4-FFF2-40B4-BE49-F238E27FC236}">
                <a16:creationId xmlns:a16="http://schemas.microsoft.com/office/drawing/2014/main" id="{C510A9C5-EC35-ED47-8196-B1322BC5268F}"/>
              </a:ext>
            </a:extLst>
          </p:cNvPr>
          <p:cNvSpPr>
            <a:spLocks noGrp="1"/>
          </p:cNvSpPr>
          <p:nvPr>
            <p:ph type="body" sz="quarter" idx="34" hasCustomPrompt="1"/>
          </p:nvPr>
        </p:nvSpPr>
        <p:spPr>
          <a:xfrm>
            <a:off x="9527697" y="5000682"/>
            <a:ext cx="1982257" cy="543925"/>
          </a:xfrm>
          <a:prstGeom prst="rect">
            <a:avLst/>
          </a:prstGeom>
        </p:spPr>
        <p:txBody>
          <a:bodyPr>
            <a:normAutofit/>
          </a:bodyPr>
          <a:lstStyle>
            <a:lvl1pPr marL="0" indent="0" algn="ctr">
              <a:lnSpc>
                <a:spcPct val="100000"/>
              </a:lnSpc>
              <a:buNone/>
              <a:defRPr sz="105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38" name="Picture Placeholder 29">
            <a:extLst>
              <a:ext uri="{FF2B5EF4-FFF2-40B4-BE49-F238E27FC236}">
                <a16:creationId xmlns:a16="http://schemas.microsoft.com/office/drawing/2014/main" id="{2818C646-0ACF-8F49-9D7B-CF958A82AB40}"/>
              </a:ext>
            </a:extLst>
          </p:cNvPr>
          <p:cNvSpPr>
            <a:spLocks noGrp="1"/>
          </p:cNvSpPr>
          <p:nvPr>
            <p:ph type="pic" sz="quarter" idx="35" hasCustomPrompt="1"/>
          </p:nvPr>
        </p:nvSpPr>
        <p:spPr>
          <a:xfrm>
            <a:off x="10005825" y="3654885"/>
            <a:ext cx="1026000" cy="1020117"/>
          </a:xfrm>
          <a:prstGeom prst="rect">
            <a:avLst/>
          </a:prstGeom>
        </p:spPr>
        <p:txBody>
          <a:bodyPr anchor="ctr">
            <a:normAutofit/>
          </a:bodyPr>
          <a:lstStyle>
            <a:lvl1pPr marL="0" indent="0" algn="ctr">
              <a:buNone/>
              <a:defRPr sz="1200"/>
            </a:lvl1pPr>
          </a:lstStyle>
          <a:p>
            <a:r>
              <a:rPr lang="en-US"/>
              <a:t>Add brand graphic icon</a:t>
            </a:r>
          </a:p>
        </p:txBody>
      </p:sp>
      <p:sp>
        <p:nvSpPr>
          <p:cNvPr id="41" name="Text Placeholder 11">
            <a:extLst>
              <a:ext uri="{FF2B5EF4-FFF2-40B4-BE49-F238E27FC236}">
                <a16:creationId xmlns:a16="http://schemas.microsoft.com/office/drawing/2014/main" id="{290918B4-FD9B-E346-AA13-10D3F8B0F7A5}"/>
              </a:ext>
            </a:extLst>
          </p:cNvPr>
          <p:cNvSpPr>
            <a:spLocks noGrp="1"/>
          </p:cNvSpPr>
          <p:nvPr>
            <p:ph type="body" sz="quarter" idx="11" hasCustomPrompt="1"/>
          </p:nvPr>
        </p:nvSpPr>
        <p:spPr>
          <a:xfrm>
            <a:off x="838200" y="1600200"/>
            <a:ext cx="4988065" cy="4216400"/>
          </a:xfrm>
          <a:prstGeom prst="rect">
            <a:avLst/>
          </a:prstGeom>
        </p:spPr>
        <p:txBody>
          <a:bodyPr/>
          <a:lstStyle>
            <a:lvl1pPr>
              <a:lnSpc>
                <a:spcPts val="2300"/>
              </a:lnSpc>
              <a:defRPr sz="1500" b="0" i="0">
                <a:solidFill>
                  <a:schemeClr val="tx1"/>
                </a:solidFill>
                <a:latin typeface="Source Sans Pro" panose="020B0503030403020204" pitchFamily="34" charset="77"/>
                <a:ea typeface="Open Sans" charset="0"/>
                <a:cs typeface="Open Sans" charset="0"/>
              </a:defRPr>
            </a:lvl1pPr>
          </a:lstStyle>
          <a:p>
            <a:pPr lvl="0"/>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 </a:t>
            </a:r>
            <a:r>
              <a:rPr lang="en-US" err="1"/>
              <a:t>Nec</a:t>
            </a:r>
            <a:r>
              <a:rPr lang="en-US"/>
              <a:t> option </a:t>
            </a:r>
            <a:r>
              <a:rPr lang="en-US" err="1"/>
              <a:t>qualisque</a:t>
            </a:r>
            <a:r>
              <a:rPr lang="en-US"/>
              <a:t> cu, sea </a:t>
            </a:r>
            <a:r>
              <a:rPr lang="en-US" err="1"/>
              <a:t>tritani</a:t>
            </a:r>
            <a:r>
              <a:rPr lang="en-US"/>
              <a:t> </a:t>
            </a:r>
            <a:r>
              <a:rPr lang="en-US" err="1"/>
              <a:t>recusabo</a:t>
            </a:r>
            <a:r>
              <a:rPr lang="en-US"/>
              <a:t> </a:t>
            </a:r>
            <a:r>
              <a:rPr lang="en-US" err="1"/>
              <a:t>praesent</a:t>
            </a:r>
            <a:r>
              <a:rPr lang="en-US"/>
              <a:t> in, cum </a:t>
            </a:r>
            <a:r>
              <a:rPr lang="en-US" err="1"/>
              <a:t>ea</a:t>
            </a:r>
            <a:r>
              <a:rPr lang="en-US"/>
              <a:t> </a:t>
            </a:r>
            <a:r>
              <a:rPr lang="en-US" err="1"/>
              <a:t>mazim</a:t>
            </a:r>
            <a:r>
              <a:rPr lang="en-US"/>
              <a:t> </a:t>
            </a:r>
            <a:r>
              <a:rPr lang="en-US" err="1"/>
              <a:t>harum</a:t>
            </a:r>
            <a:r>
              <a:rPr lang="en-US"/>
              <a:t> </a:t>
            </a:r>
            <a:r>
              <a:rPr lang="en-US" err="1"/>
              <a:t>delectus</a:t>
            </a:r>
            <a:r>
              <a:rPr lang="en-US"/>
              <a:t>. </a:t>
            </a:r>
            <a:r>
              <a:rPr lang="en-US" err="1"/>
              <a:t>Te</a:t>
            </a:r>
            <a:r>
              <a:rPr lang="en-US"/>
              <a:t> libris </a:t>
            </a:r>
            <a:r>
              <a:rPr lang="en-US" err="1"/>
              <a:t>audiam</a:t>
            </a:r>
            <a:r>
              <a:rPr lang="en-US"/>
              <a:t> </a:t>
            </a:r>
            <a:r>
              <a:rPr lang="en-US" err="1"/>
              <a:t>laboramus</a:t>
            </a:r>
            <a:r>
              <a:rPr lang="en-US"/>
              <a:t> id </a:t>
            </a:r>
            <a:r>
              <a:rPr lang="en-US" err="1"/>
              <a:t>eos</a:t>
            </a:r>
            <a:r>
              <a:rPr lang="en-US"/>
              <a:t>,≈≈</a:t>
            </a:r>
          </a:p>
        </p:txBody>
      </p:sp>
      <p:sp>
        <p:nvSpPr>
          <p:cNvPr id="17" name="Footer Placeholder 1">
            <a:extLst>
              <a:ext uri="{FF2B5EF4-FFF2-40B4-BE49-F238E27FC236}">
                <a16:creationId xmlns:a16="http://schemas.microsoft.com/office/drawing/2014/main" id="{5C5E28C9-3CDB-4884-8D1D-36FF1641CACA}"/>
              </a:ext>
            </a:extLst>
          </p:cNvPr>
          <p:cNvSpPr>
            <a:spLocks noGrp="1"/>
          </p:cNvSpPr>
          <p:nvPr>
            <p:ph type="ftr" sz="quarter" idx="3"/>
          </p:nvPr>
        </p:nvSpPr>
        <p:spPr>
          <a:xfrm>
            <a:off x="0" y="6430104"/>
            <a:ext cx="12192000" cy="276999"/>
          </a:xfrm>
          <a:prstGeom prst="rect">
            <a:avLst/>
          </a:prstGeom>
        </p:spPr>
        <p:txBody>
          <a:bodyPr vert="horz" lIns="91440" tIns="45720" rIns="91440" bIns="45720" rtlCol="0" anchor="ctr"/>
          <a:lstStyle>
            <a:lvl1pPr algn="ctr">
              <a:defRPr sz="1200" b="1" i="0">
                <a:solidFill>
                  <a:schemeClr val="tx2"/>
                </a:solidFill>
                <a:latin typeface="Source Sans Pro Semibold" panose="020B0503030403020204" pitchFamily="34" charset="77"/>
              </a:defRPr>
            </a:lvl1pPr>
          </a:lstStyle>
          <a:p>
            <a:r>
              <a:rPr lang="en-US"/>
              <a:t>Maximo Type-Ahead – May 2021</a:t>
            </a:r>
          </a:p>
        </p:txBody>
      </p:sp>
    </p:spTree>
    <p:extLst>
      <p:ext uri="{BB962C8B-B14F-4D97-AF65-F5344CB8AC3E}">
        <p14:creationId xmlns:p14="http://schemas.microsoft.com/office/powerpoint/2010/main" val="4145694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Detailed Key Benefits">
    <p:spTree>
      <p:nvGrpSpPr>
        <p:cNvPr id="1" name=""/>
        <p:cNvGrpSpPr/>
        <p:nvPr/>
      </p:nvGrpSpPr>
      <p:grpSpPr>
        <a:xfrm>
          <a:off x="0" y="0"/>
          <a:ext cx="0" cy="0"/>
          <a:chOff x="0" y="0"/>
          <a:chExt cx="0" cy="0"/>
        </a:xfrm>
      </p:grpSpPr>
      <p:sp>
        <p:nvSpPr>
          <p:cNvPr id="36" name="Picture Placeholder 11">
            <a:extLst>
              <a:ext uri="{FF2B5EF4-FFF2-40B4-BE49-F238E27FC236}">
                <a16:creationId xmlns:a16="http://schemas.microsoft.com/office/drawing/2014/main" id="{F26D978D-4AB6-7A48-9B51-3C2BF3472955}"/>
              </a:ext>
            </a:extLst>
          </p:cNvPr>
          <p:cNvSpPr>
            <a:spLocks noGrp="1"/>
          </p:cNvSpPr>
          <p:nvPr>
            <p:ph type="pic" sz="quarter" idx="10" hasCustomPrompt="1"/>
          </p:nvPr>
        </p:nvSpPr>
        <p:spPr>
          <a:xfrm>
            <a:off x="9026392" y="0"/>
            <a:ext cx="3181791" cy="6858000"/>
          </a:xfrm>
          <a:prstGeom prst="rect">
            <a:avLst/>
          </a:prstGeom>
        </p:spPr>
        <p:txBody>
          <a:bodyPr anchor="ctr"/>
          <a:lstStyle>
            <a:lvl1pPr marL="0" indent="0" algn="ctr">
              <a:buFontTx/>
              <a:buNone/>
              <a:defRPr sz="2000">
                <a:solidFill>
                  <a:schemeClr val="tx1"/>
                </a:solidFill>
                <a:latin typeface="Open Sans" charset="0"/>
                <a:ea typeface="Open Sans" charset="0"/>
                <a:cs typeface="Open Sans" charset="0"/>
              </a:defRPr>
            </a:lvl1pPr>
          </a:lstStyle>
          <a:p>
            <a:r>
              <a:rPr lang="en-US"/>
              <a:t>Insert photo here</a:t>
            </a:r>
          </a:p>
        </p:txBody>
      </p:sp>
      <p:sp>
        <p:nvSpPr>
          <p:cNvPr id="20" name="Title Placeholder 4">
            <a:extLst>
              <a:ext uri="{FF2B5EF4-FFF2-40B4-BE49-F238E27FC236}">
                <a16:creationId xmlns:a16="http://schemas.microsoft.com/office/drawing/2014/main" id="{60539BDF-8DCC-FF40-A72A-173DE2EDE76C}"/>
              </a:ext>
            </a:extLst>
          </p:cNvPr>
          <p:cNvSpPr>
            <a:spLocks noGrp="1"/>
          </p:cNvSpPr>
          <p:nvPr userDrawn="1">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21" name="Text Placeholder 11">
            <a:extLst>
              <a:ext uri="{FF2B5EF4-FFF2-40B4-BE49-F238E27FC236}">
                <a16:creationId xmlns:a16="http://schemas.microsoft.com/office/drawing/2014/main" id="{D66845F8-2DDF-6B4F-9EA3-70E6618B9FE8}"/>
              </a:ext>
            </a:extLst>
          </p:cNvPr>
          <p:cNvSpPr>
            <a:spLocks noGrp="1"/>
          </p:cNvSpPr>
          <p:nvPr userDrawn="1">
            <p:ph type="body" sz="quarter" idx="11" hasCustomPrompt="1"/>
          </p:nvPr>
        </p:nvSpPr>
        <p:spPr>
          <a:xfrm>
            <a:off x="1444759" y="2326486"/>
            <a:ext cx="6228250" cy="501135"/>
          </a:xfrm>
          <a:prstGeom prst="rect">
            <a:avLst/>
          </a:prstGeom>
        </p:spPr>
        <p:txBody>
          <a:bodyPr/>
          <a:lstStyle>
            <a:lvl1pPr marL="0" indent="0" algn="l">
              <a:lnSpc>
                <a:spcPct val="100000"/>
              </a:lnSpc>
              <a:buNone/>
              <a:defRPr lang="en-AU" sz="1200" b="0" i="0" smtClean="0">
                <a:effectLst/>
              </a:defRPr>
            </a:lvl1pPr>
          </a:lstStyle>
          <a:p>
            <a:pPr algn="l"/>
            <a:r>
              <a:rPr lang="en-US" sz="1200" b="0" i="0">
                <a:latin typeface="Source Sans Pro" panose="020B0503030403020204" pitchFamily="34" charset="77"/>
              </a:rPr>
              <a:t>Lorem ipsum dolor sit </a:t>
            </a:r>
            <a:r>
              <a:rPr lang="en-US" sz="1200" b="0" i="0" err="1">
                <a:latin typeface="Source Sans Pro" panose="020B0503030403020204" pitchFamily="34" charset="77"/>
              </a:rPr>
              <a:t>amet</a:t>
            </a:r>
            <a:r>
              <a:rPr lang="en-US" sz="1200" b="0" i="0">
                <a:latin typeface="Source Sans Pro" panose="020B0503030403020204" pitchFamily="34" charset="77"/>
              </a:rPr>
              <a:t>, </a:t>
            </a:r>
            <a:r>
              <a:rPr lang="en-US" sz="1200" b="0" i="0" err="1">
                <a:latin typeface="Source Sans Pro" panose="020B0503030403020204" pitchFamily="34" charset="77"/>
              </a:rPr>
              <a:t>consectetur</a:t>
            </a:r>
            <a:r>
              <a:rPr lang="en-US" sz="1200" b="0" i="0">
                <a:latin typeface="Source Sans Pro" panose="020B0503030403020204" pitchFamily="34" charset="77"/>
              </a:rPr>
              <a:t> </a:t>
            </a:r>
            <a:r>
              <a:rPr lang="en-US" sz="1200" b="0" i="0" err="1">
                <a:latin typeface="Source Sans Pro" panose="020B0503030403020204" pitchFamily="34" charset="77"/>
              </a:rPr>
              <a:t>adipiscing</a:t>
            </a:r>
            <a:r>
              <a:rPr lang="en-US" sz="1200" b="0" i="0">
                <a:latin typeface="Source Sans Pro" panose="020B0503030403020204" pitchFamily="34" charset="77"/>
              </a:rPr>
              <a:t> </a:t>
            </a:r>
            <a:r>
              <a:rPr lang="en-US" sz="1200" b="0" i="0" err="1">
                <a:latin typeface="Source Sans Pro" panose="020B0503030403020204" pitchFamily="34" charset="77"/>
              </a:rPr>
              <a:t>elit</a:t>
            </a:r>
            <a:r>
              <a:rPr lang="en-US" sz="1200" b="0" i="0">
                <a:latin typeface="Source Sans Pro" panose="020B0503030403020204" pitchFamily="34" charset="77"/>
              </a:rPr>
              <a:t>, sed do </a:t>
            </a:r>
            <a:r>
              <a:rPr lang="en-US" sz="1200" b="0" i="0" err="1">
                <a:latin typeface="Source Sans Pro" panose="020B0503030403020204" pitchFamily="34" charset="77"/>
              </a:rPr>
              <a:t>eiusmod</a:t>
            </a:r>
            <a:r>
              <a:rPr lang="en-US" sz="1200" b="0" i="0">
                <a:latin typeface="Source Sans Pro" panose="020B0503030403020204" pitchFamily="34" charset="77"/>
              </a:rPr>
              <a:t> </a:t>
            </a:r>
            <a:r>
              <a:rPr lang="en-US" sz="1200" b="0" i="0" err="1">
                <a:latin typeface="Source Sans Pro" panose="020B0503030403020204" pitchFamily="34" charset="77"/>
              </a:rPr>
              <a:t>tempor</a:t>
            </a:r>
            <a:r>
              <a:rPr lang="en-US" sz="1200" b="0" i="0">
                <a:latin typeface="Source Sans Pro" panose="020B0503030403020204" pitchFamily="34" charset="77"/>
              </a:rPr>
              <a:t> </a:t>
            </a:r>
            <a:r>
              <a:rPr lang="en-US" sz="1200" b="0" i="0" err="1">
                <a:latin typeface="Source Sans Pro" panose="020B0503030403020204" pitchFamily="34" charset="77"/>
              </a:rPr>
              <a:t>incididunt</a:t>
            </a:r>
            <a:r>
              <a:rPr lang="en-US" sz="1200" b="0" i="0">
                <a:latin typeface="Source Sans Pro" panose="020B0503030403020204" pitchFamily="34" charset="77"/>
              </a:rPr>
              <a:t> </a:t>
            </a:r>
            <a:r>
              <a:rPr lang="en-US" sz="1200" b="0" i="0" err="1">
                <a:latin typeface="Source Sans Pro" panose="020B0503030403020204" pitchFamily="34" charset="77"/>
              </a:rPr>
              <a:t>ut</a:t>
            </a:r>
            <a:r>
              <a:rPr lang="en-US" sz="1200" b="0" i="0">
                <a:latin typeface="Source Sans Pro" panose="020B0503030403020204" pitchFamily="34" charset="77"/>
              </a:rPr>
              <a:t> </a:t>
            </a:r>
            <a:r>
              <a:rPr lang="en-US" sz="1200" b="0" i="0" err="1">
                <a:latin typeface="Source Sans Pro" panose="020B0503030403020204" pitchFamily="34" charset="77"/>
              </a:rPr>
              <a:t>labore</a:t>
            </a:r>
            <a:r>
              <a:rPr lang="en-US" sz="1200" b="0" i="0">
                <a:latin typeface="Source Sans Pro" panose="020B0503030403020204" pitchFamily="34" charset="77"/>
              </a:rPr>
              <a:t> et dolore magna </a:t>
            </a:r>
            <a:r>
              <a:rPr lang="en-US" sz="1200" b="0" i="0" err="1">
                <a:latin typeface="Source Sans Pro" panose="020B0503030403020204" pitchFamily="34" charset="77"/>
              </a:rPr>
              <a:t>aliqua</a:t>
            </a:r>
            <a:r>
              <a:rPr lang="en-US" sz="1200" b="0" i="0">
                <a:latin typeface="Source Sans Pro" panose="020B0503030403020204" pitchFamily="34" charset="77"/>
              </a:rPr>
              <a:t>. </a:t>
            </a:r>
          </a:p>
        </p:txBody>
      </p:sp>
      <p:sp>
        <p:nvSpPr>
          <p:cNvPr id="22" name="Text Placeholder 24">
            <a:extLst>
              <a:ext uri="{FF2B5EF4-FFF2-40B4-BE49-F238E27FC236}">
                <a16:creationId xmlns:a16="http://schemas.microsoft.com/office/drawing/2014/main" id="{95D7388A-40C8-9847-9DDF-CB04EE299ABC}"/>
              </a:ext>
            </a:extLst>
          </p:cNvPr>
          <p:cNvSpPr>
            <a:spLocks noGrp="1"/>
          </p:cNvSpPr>
          <p:nvPr userDrawn="1">
            <p:ph type="body" sz="quarter" idx="15" hasCustomPrompt="1"/>
          </p:nvPr>
        </p:nvSpPr>
        <p:spPr>
          <a:xfrm>
            <a:off x="1444759" y="1851931"/>
            <a:ext cx="6228250" cy="465542"/>
          </a:xfrm>
          <a:prstGeom prst="rect">
            <a:avLst/>
          </a:prstGeom>
        </p:spPr>
        <p:txBody>
          <a:bodyPr/>
          <a:lstStyle>
            <a:lvl1pPr marL="0" indent="0">
              <a:buNone/>
              <a:defRPr sz="2400" b="0" i="0">
                <a:solidFill>
                  <a:schemeClr val="accent2"/>
                </a:solidFill>
                <a:latin typeface="Bebas Neue" panose="020B0606020202050201" pitchFamily="34" charset="0"/>
              </a:defRPr>
            </a:lvl1pPr>
          </a:lstStyle>
          <a:p>
            <a:pPr lvl="0"/>
            <a:r>
              <a:rPr lang="en-US"/>
              <a:t>Longer benefit headline goes here</a:t>
            </a:r>
          </a:p>
        </p:txBody>
      </p:sp>
      <p:sp>
        <p:nvSpPr>
          <p:cNvPr id="39" name="Text Placeholder 11">
            <a:extLst>
              <a:ext uri="{FF2B5EF4-FFF2-40B4-BE49-F238E27FC236}">
                <a16:creationId xmlns:a16="http://schemas.microsoft.com/office/drawing/2014/main" id="{6E7D21C1-FBDA-E245-8EED-75050B93476A}"/>
              </a:ext>
            </a:extLst>
          </p:cNvPr>
          <p:cNvSpPr>
            <a:spLocks noGrp="1"/>
          </p:cNvSpPr>
          <p:nvPr>
            <p:ph type="body" sz="quarter" idx="16" hasCustomPrompt="1"/>
          </p:nvPr>
        </p:nvSpPr>
        <p:spPr>
          <a:xfrm>
            <a:off x="1444759" y="4782313"/>
            <a:ext cx="6228250" cy="1013062"/>
          </a:xfrm>
          <a:prstGeom prst="rect">
            <a:avLst/>
          </a:prstGeom>
        </p:spPr>
        <p:txBody>
          <a:bodyPr/>
          <a:lstStyle>
            <a:lvl1pPr marL="0" indent="0" algn="l">
              <a:lnSpc>
                <a:spcPct val="100000"/>
              </a:lnSpc>
              <a:buNone/>
              <a:defRPr lang="en-AU" sz="1200" b="0" i="0" smtClean="0">
                <a:effectLst/>
              </a:defRPr>
            </a:lvl1pPr>
          </a:lstStyle>
          <a:p>
            <a:pPr algn="l"/>
            <a:r>
              <a:rPr lang="en-US" sz="1200" b="0" i="0">
                <a:latin typeface="Source Sans Pro" panose="020B0503030403020204" pitchFamily="34" charset="77"/>
              </a:rPr>
              <a:t>Lorem ipsum dolor sit </a:t>
            </a:r>
            <a:r>
              <a:rPr lang="en-US" sz="1200" b="0" i="0" err="1">
                <a:latin typeface="Source Sans Pro" panose="020B0503030403020204" pitchFamily="34" charset="77"/>
              </a:rPr>
              <a:t>amet</a:t>
            </a:r>
            <a:r>
              <a:rPr lang="en-US" sz="1200" b="0" i="0">
                <a:latin typeface="Source Sans Pro" panose="020B0503030403020204" pitchFamily="34" charset="77"/>
              </a:rPr>
              <a:t>, </a:t>
            </a:r>
            <a:r>
              <a:rPr lang="en-US" sz="1200" b="0" i="0" err="1">
                <a:latin typeface="Source Sans Pro" panose="020B0503030403020204" pitchFamily="34" charset="77"/>
              </a:rPr>
              <a:t>consectetur</a:t>
            </a:r>
            <a:r>
              <a:rPr lang="en-US" sz="1200" b="0" i="0">
                <a:latin typeface="Source Sans Pro" panose="020B0503030403020204" pitchFamily="34" charset="77"/>
              </a:rPr>
              <a:t> </a:t>
            </a:r>
            <a:r>
              <a:rPr lang="en-US" sz="1200" b="0" i="0" err="1">
                <a:latin typeface="Source Sans Pro" panose="020B0503030403020204" pitchFamily="34" charset="77"/>
              </a:rPr>
              <a:t>adipiscing</a:t>
            </a:r>
            <a:r>
              <a:rPr lang="en-US" sz="1200" b="0" i="0">
                <a:latin typeface="Source Sans Pro" panose="020B0503030403020204" pitchFamily="34" charset="77"/>
              </a:rPr>
              <a:t> </a:t>
            </a:r>
            <a:r>
              <a:rPr lang="en-US" sz="1200" b="0" i="0" err="1">
                <a:latin typeface="Source Sans Pro" panose="020B0503030403020204" pitchFamily="34" charset="77"/>
              </a:rPr>
              <a:t>elit</a:t>
            </a:r>
            <a:r>
              <a:rPr lang="en-US" sz="1200" b="0" i="0">
                <a:latin typeface="Source Sans Pro" panose="020B0503030403020204" pitchFamily="34" charset="77"/>
              </a:rPr>
              <a:t>, sed do </a:t>
            </a:r>
            <a:r>
              <a:rPr lang="en-US" sz="1200" b="0" i="0" err="1">
                <a:latin typeface="Source Sans Pro" panose="020B0503030403020204" pitchFamily="34" charset="77"/>
              </a:rPr>
              <a:t>eiusmod</a:t>
            </a:r>
            <a:r>
              <a:rPr lang="en-US" sz="1200" b="0" i="0">
                <a:latin typeface="Source Sans Pro" panose="020B0503030403020204" pitchFamily="34" charset="77"/>
              </a:rPr>
              <a:t> </a:t>
            </a:r>
            <a:r>
              <a:rPr lang="en-US" sz="1200" b="0" i="0" err="1">
                <a:latin typeface="Source Sans Pro" panose="020B0503030403020204" pitchFamily="34" charset="77"/>
              </a:rPr>
              <a:t>tempor</a:t>
            </a:r>
            <a:r>
              <a:rPr lang="en-US" sz="1200" b="0" i="0">
                <a:latin typeface="Source Sans Pro" panose="020B0503030403020204" pitchFamily="34" charset="77"/>
              </a:rPr>
              <a:t> </a:t>
            </a:r>
            <a:r>
              <a:rPr lang="en-US" sz="1200" b="0" i="0" err="1">
                <a:latin typeface="Source Sans Pro" panose="020B0503030403020204" pitchFamily="34" charset="77"/>
              </a:rPr>
              <a:t>incididunt</a:t>
            </a:r>
            <a:r>
              <a:rPr lang="en-US" sz="1200" b="0" i="0">
                <a:latin typeface="Source Sans Pro" panose="020B0503030403020204" pitchFamily="34" charset="77"/>
              </a:rPr>
              <a:t> </a:t>
            </a:r>
            <a:r>
              <a:rPr lang="en-US" sz="1200" b="0" i="0" err="1">
                <a:latin typeface="Source Sans Pro" panose="020B0503030403020204" pitchFamily="34" charset="77"/>
              </a:rPr>
              <a:t>ut</a:t>
            </a:r>
            <a:r>
              <a:rPr lang="en-US" sz="1200" b="0" i="0">
                <a:latin typeface="Source Sans Pro" panose="020B0503030403020204" pitchFamily="34" charset="77"/>
              </a:rPr>
              <a:t> </a:t>
            </a:r>
            <a:r>
              <a:rPr lang="en-US" sz="1200" b="0" i="0" err="1">
                <a:latin typeface="Source Sans Pro" panose="020B0503030403020204" pitchFamily="34" charset="77"/>
              </a:rPr>
              <a:t>labore</a:t>
            </a:r>
            <a:r>
              <a:rPr lang="en-US" sz="1200" b="0" i="0">
                <a:latin typeface="Source Sans Pro" panose="020B0503030403020204" pitchFamily="34" charset="77"/>
              </a:rPr>
              <a:t> et dolore magna </a:t>
            </a:r>
            <a:r>
              <a:rPr lang="en-US" sz="1200" b="0" i="0" err="1">
                <a:latin typeface="Source Sans Pro" panose="020B0503030403020204" pitchFamily="34" charset="77"/>
              </a:rPr>
              <a:t>aliqua</a:t>
            </a:r>
            <a:r>
              <a:rPr lang="en-US" sz="1200" b="0" i="0">
                <a:latin typeface="Source Sans Pro" panose="020B0503030403020204" pitchFamily="34" charset="77"/>
              </a:rPr>
              <a:t>. </a:t>
            </a:r>
          </a:p>
          <a:p>
            <a:pPr algn="l"/>
            <a:r>
              <a:rPr lang="en-US" sz="1200" b="0" i="0">
                <a:latin typeface="Source Sans Pro" panose="020B0503030403020204" pitchFamily="34" charset="77"/>
              </a:rPr>
              <a:t>Ut </a:t>
            </a:r>
            <a:r>
              <a:rPr lang="en-US" sz="1200" b="0" i="0" err="1">
                <a:latin typeface="Source Sans Pro" panose="020B0503030403020204" pitchFamily="34" charset="77"/>
              </a:rPr>
              <a:t>enim</a:t>
            </a:r>
            <a:r>
              <a:rPr lang="en-US" sz="1200" b="0" i="0">
                <a:latin typeface="Source Sans Pro" panose="020B0503030403020204" pitchFamily="34" charset="77"/>
              </a:rPr>
              <a:t> ad minim </a:t>
            </a:r>
            <a:r>
              <a:rPr lang="en-US" sz="1200" b="0" i="0" err="1">
                <a:latin typeface="Source Sans Pro" panose="020B0503030403020204" pitchFamily="34" charset="77"/>
              </a:rPr>
              <a:t>veniam</a:t>
            </a:r>
            <a:r>
              <a:rPr lang="en-US" sz="1200" b="0" i="0">
                <a:latin typeface="Source Sans Pro" panose="020B0503030403020204" pitchFamily="34" charset="77"/>
              </a:rPr>
              <a:t>, </a:t>
            </a:r>
            <a:r>
              <a:rPr lang="en-US" sz="1200" b="0" i="0" err="1">
                <a:latin typeface="Source Sans Pro" panose="020B0503030403020204" pitchFamily="34" charset="77"/>
              </a:rPr>
              <a:t>quis</a:t>
            </a:r>
            <a:r>
              <a:rPr lang="en-US" sz="1200" b="0" i="0">
                <a:latin typeface="Source Sans Pro" panose="020B0503030403020204" pitchFamily="34" charset="77"/>
              </a:rPr>
              <a:t> </a:t>
            </a:r>
            <a:r>
              <a:rPr lang="en-US" sz="1200" b="0" i="0" err="1">
                <a:latin typeface="Source Sans Pro" panose="020B0503030403020204" pitchFamily="34" charset="77"/>
              </a:rPr>
              <a:t>nostrud</a:t>
            </a:r>
            <a:r>
              <a:rPr lang="en-US" sz="1200" b="0" i="0">
                <a:latin typeface="Source Sans Pro" panose="020B0503030403020204" pitchFamily="34" charset="77"/>
              </a:rPr>
              <a:t> exercitation </a:t>
            </a:r>
            <a:r>
              <a:rPr lang="en-US" sz="1200" b="0" i="0" err="1">
                <a:latin typeface="Source Sans Pro" panose="020B0503030403020204" pitchFamily="34" charset="77"/>
              </a:rPr>
              <a:t>ullamco</a:t>
            </a:r>
            <a:r>
              <a:rPr lang="en-US" sz="1200" b="0" i="0">
                <a:latin typeface="Source Sans Pro" panose="020B0503030403020204" pitchFamily="34" charset="77"/>
              </a:rPr>
              <a:t> </a:t>
            </a:r>
            <a:r>
              <a:rPr lang="en-US" sz="1200" b="0" i="0" err="1">
                <a:latin typeface="Source Sans Pro" panose="020B0503030403020204" pitchFamily="34" charset="77"/>
              </a:rPr>
              <a:t>laboris</a:t>
            </a:r>
            <a:r>
              <a:rPr lang="en-US" sz="1200" b="0" i="0">
                <a:latin typeface="Source Sans Pro" panose="020B0503030403020204" pitchFamily="34" charset="77"/>
              </a:rPr>
              <a:t> nisi </a:t>
            </a:r>
            <a:r>
              <a:rPr lang="en-US" sz="1200" b="0" i="0" err="1">
                <a:latin typeface="Source Sans Pro" panose="020B0503030403020204" pitchFamily="34" charset="77"/>
              </a:rPr>
              <a:t>ut</a:t>
            </a:r>
            <a:r>
              <a:rPr lang="en-US" sz="1200" b="0" i="0">
                <a:latin typeface="Source Sans Pro" panose="020B0503030403020204" pitchFamily="34" charset="77"/>
              </a:rPr>
              <a:t> </a:t>
            </a:r>
            <a:r>
              <a:rPr lang="en-US" sz="1200" b="0" i="0" err="1">
                <a:latin typeface="Source Sans Pro" panose="020B0503030403020204" pitchFamily="34" charset="77"/>
              </a:rPr>
              <a:t>aliquip</a:t>
            </a:r>
            <a:r>
              <a:rPr lang="en-US" sz="1200" b="0" i="0">
                <a:latin typeface="Source Sans Pro" panose="020B0503030403020204" pitchFamily="34" charset="77"/>
              </a:rPr>
              <a:t> ex </a:t>
            </a:r>
            <a:r>
              <a:rPr lang="en-US" sz="1200" b="0" i="0" err="1">
                <a:latin typeface="Source Sans Pro" panose="020B0503030403020204" pitchFamily="34" charset="77"/>
              </a:rPr>
              <a:t>ea</a:t>
            </a:r>
            <a:r>
              <a:rPr lang="en-US" sz="1200" b="0" i="0">
                <a:latin typeface="Source Sans Pro" panose="020B0503030403020204" pitchFamily="34" charset="77"/>
              </a:rPr>
              <a:t> </a:t>
            </a:r>
            <a:r>
              <a:rPr lang="en-US" sz="1200" b="0" i="0" err="1">
                <a:latin typeface="Source Sans Pro" panose="020B0503030403020204" pitchFamily="34" charset="77"/>
              </a:rPr>
              <a:t>commodo</a:t>
            </a:r>
            <a:r>
              <a:rPr lang="en-US" sz="1200" b="0" i="0">
                <a:latin typeface="Source Sans Pro" panose="020B0503030403020204" pitchFamily="34" charset="77"/>
              </a:rPr>
              <a:t> </a:t>
            </a:r>
            <a:r>
              <a:rPr lang="en-US" sz="1200" b="0" i="0" err="1">
                <a:latin typeface="Source Sans Pro" panose="020B0503030403020204" pitchFamily="34" charset="77"/>
              </a:rPr>
              <a:t>consequat</a:t>
            </a:r>
            <a:r>
              <a:rPr lang="en-US" sz="1200" b="0" i="0">
                <a:latin typeface="Source Sans Pro" panose="020B0503030403020204" pitchFamily="34" charset="77"/>
              </a:rPr>
              <a:t>.</a:t>
            </a:r>
          </a:p>
        </p:txBody>
      </p:sp>
      <p:sp>
        <p:nvSpPr>
          <p:cNvPr id="40" name="Text Placeholder 24">
            <a:extLst>
              <a:ext uri="{FF2B5EF4-FFF2-40B4-BE49-F238E27FC236}">
                <a16:creationId xmlns:a16="http://schemas.microsoft.com/office/drawing/2014/main" id="{AB1F749A-E8FF-7440-9916-FD8871502932}"/>
              </a:ext>
            </a:extLst>
          </p:cNvPr>
          <p:cNvSpPr>
            <a:spLocks noGrp="1"/>
          </p:cNvSpPr>
          <p:nvPr>
            <p:ph type="body" sz="quarter" idx="17" hasCustomPrompt="1"/>
          </p:nvPr>
        </p:nvSpPr>
        <p:spPr>
          <a:xfrm>
            <a:off x="1444759" y="4307758"/>
            <a:ext cx="6228250" cy="465542"/>
          </a:xfrm>
          <a:prstGeom prst="rect">
            <a:avLst/>
          </a:prstGeom>
        </p:spPr>
        <p:txBody>
          <a:bodyPr/>
          <a:lstStyle>
            <a:lvl1pPr marL="0" indent="0">
              <a:buNone/>
              <a:defRPr sz="2400" b="0" i="0">
                <a:solidFill>
                  <a:schemeClr val="accent2"/>
                </a:solidFill>
                <a:latin typeface="Bebas Neue" panose="020B0606020202050201" pitchFamily="34" charset="0"/>
              </a:defRPr>
            </a:lvl1pPr>
          </a:lstStyle>
          <a:p>
            <a:pPr lvl="0"/>
            <a:r>
              <a:rPr lang="en-US"/>
              <a:t>Longer benefit headline goes here</a:t>
            </a:r>
          </a:p>
        </p:txBody>
      </p:sp>
      <p:sp>
        <p:nvSpPr>
          <p:cNvPr id="42" name="Text Placeholder 11">
            <a:extLst>
              <a:ext uri="{FF2B5EF4-FFF2-40B4-BE49-F238E27FC236}">
                <a16:creationId xmlns:a16="http://schemas.microsoft.com/office/drawing/2014/main" id="{C601E320-EC3A-8F48-A2EC-D43CDD4962A8}"/>
              </a:ext>
            </a:extLst>
          </p:cNvPr>
          <p:cNvSpPr>
            <a:spLocks noGrp="1"/>
          </p:cNvSpPr>
          <p:nvPr>
            <p:ph type="body" sz="quarter" idx="18" hasCustomPrompt="1"/>
          </p:nvPr>
        </p:nvSpPr>
        <p:spPr>
          <a:xfrm>
            <a:off x="1444759" y="3554399"/>
            <a:ext cx="6228250" cy="501135"/>
          </a:xfrm>
          <a:prstGeom prst="rect">
            <a:avLst/>
          </a:prstGeom>
        </p:spPr>
        <p:txBody>
          <a:bodyPr/>
          <a:lstStyle>
            <a:lvl1pPr marL="0" indent="0" algn="l">
              <a:lnSpc>
                <a:spcPct val="100000"/>
              </a:lnSpc>
              <a:buNone/>
              <a:defRPr lang="en-AU" sz="1200" b="0" i="0" smtClean="0">
                <a:effectLst/>
              </a:defRPr>
            </a:lvl1pPr>
          </a:lstStyle>
          <a:p>
            <a:pPr algn="l"/>
            <a:r>
              <a:rPr lang="en-US" sz="1200" b="0" i="0">
                <a:latin typeface="Source Sans Pro" panose="020B0503030403020204" pitchFamily="34" charset="77"/>
              </a:rPr>
              <a:t>Lorem ipsum dolor sit </a:t>
            </a:r>
            <a:r>
              <a:rPr lang="en-US" sz="1200" b="0" i="0" err="1">
                <a:latin typeface="Source Sans Pro" panose="020B0503030403020204" pitchFamily="34" charset="77"/>
              </a:rPr>
              <a:t>amet</a:t>
            </a:r>
            <a:r>
              <a:rPr lang="en-US" sz="1200" b="0" i="0">
                <a:latin typeface="Source Sans Pro" panose="020B0503030403020204" pitchFamily="34" charset="77"/>
              </a:rPr>
              <a:t>, </a:t>
            </a:r>
            <a:r>
              <a:rPr lang="en-US" sz="1200" b="0" i="0" err="1">
                <a:latin typeface="Source Sans Pro" panose="020B0503030403020204" pitchFamily="34" charset="77"/>
              </a:rPr>
              <a:t>consectetur</a:t>
            </a:r>
            <a:r>
              <a:rPr lang="en-US" sz="1200" b="0" i="0">
                <a:latin typeface="Source Sans Pro" panose="020B0503030403020204" pitchFamily="34" charset="77"/>
              </a:rPr>
              <a:t> </a:t>
            </a:r>
            <a:r>
              <a:rPr lang="en-US" sz="1200" b="0" i="0" err="1">
                <a:latin typeface="Source Sans Pro" panose="020B0503030403020204" pitchFamily="34" charset="77"/>
              </a:rPr>
              <a:t>adipiscing</a:t>
            </a:r>
            <a:r>
              <a:rPr lang="en-US" sz="1200" b="0" i="0">
                <a:latin typeface="Source Sans Pro" panose="020B0503030403020204" pitchFamily="34" charset="77"/>
              </a:rPr>
              <a:t> </a:t>
            </a:r>
            <a:r>
              <a:rPr lang="en-US" sz="1200" b="0" i="0" err="1">
                <a:latin typeface="Source Sans Pro" panose="020B0503030403020204" pitchFamily="34" charset="77"/>
              </a:rPr>
              <a:t>elit</a:t>
            </a:r>
            <a:r>
              <a:rPr lang="en-US" sz="1200" b="0" i="0">
                <a:latin typeface="Source Sans Pro" panose="020B0503030403020204" pitchFamily="34" charset="77"/>
              </a:rPr>
              <a:t>, sed do </a:t>
            </a:r>
            <a:r>
              <a:rPr lang="en-US" sz="1200" b="0" i="0" err="1">
                <a:latin typeface="Source Sans Pro" panose="020B0503030403020204" pitchFamily="34" charset="77"/>
              </a:rPr>
              <a:t>eiusmod</a:t>
            </a:r>
            <a:r>
              <a:rPr lang="en-US" sz="1200" b="0" i="0">
                <a:latin typeface="Source Sans Pro" panose="020B0503030403020204" pitchFamily="34" charset="77"/>
              </a:rPr>
              <a:t> </a:t>
            </a:r>
            <a:r>
              <a:rPr lang="en-US" sz="1200" b="0" i="0" err="1">
                <a:latin typeface="Source Sans Pro" panose="020B0503030403020204" pitchFamily="34" charset="77"/>
              </a:rPr>
              <a:t>tempor</a:t>
            </a:r>
            <a:r>
              <a:rPr lang="en-US" sz="1200" b="0" i="0">
                <a:latin typeface="Source Sans Pro" panose="020B0503030403020204" pitchFamily="34" charset="77"/>
              </a:rPr>
              <a:t> </a:t>
            </a:r>
            <a:r>
              <a:rPr lang="en-US" sz="1200" b="0" i="0" err="1">
                <a:latin typeface="Source Sans Pro" panose="020B0503030403020204" pitchFamily="34" charset="77"/>
              </a:rPr>
              <a:t>incididunt</a:t>
            </a:r>
            <a:r>
              <a:rPr lang="en-US" sz="1200" b="0" i="0">
                <a:latin typeface="Source Sans Pro" panose="020B0503030403020204" pitchFamily="34" charset="77"/>
              </a:rPr>
              <a:t> </a:t>
            </a:r>
            <a:r>
              <a:rPr lang="en-US" sz="1200" b="0" i="0" err="1">
                <a:latin typeface="Source Sans Pro" panose="020B0503030403020204" pitchFamily="34" charset="77"/>
              </a:rPr>
              <a:t>ut</a:t>
            </a:r>
            <a:r>
              <a:rPr lang="en-US" sz="1200" b="0" i="0">
                <a:latin typeface="Source Sans Pro" panose="020B0503030403020204" pitchFamily="34" charset="77"/>
              </a:rPr>
              <a:t> </a:t>
            </a:r>
            <a:r>
              <a:rPr lang="en-US" sz="1200" b="0" i="0" err="1">
                <a:latin typeface="Source Sans Pro" panose="020B0503030403020204" pitchFamily="34" charset="77"/>
              </a:rPr>
              <a:t>labore</a:t>
            </a:r>
            <a:r>
              <a:rPr lang="en-US" sz="1200" b="0" i="0">
                <a:latin typeface="Source Sans Pro" panose="020B0503030403020204" pitchFamily="34" charset="77"/>
              </a:rPr>
              <a:t> et dolore magna </a:t>
            </a:r>
            <a:r>
              <a:rPr lang="en-US" sz="1200" b="0" i="0" err="1">
                <a:latin typeface="Source Sans Pro" panose="020B0503030403020204" pitchFamily="34" charset="77"/>
              </a:rPr>
              <a:t>aliqua</a:t>
            </a:r>
            <a:r>
              <a:rPr lang="en-US" sz="1200" b="0" i="0">
                <a:latin typeface="Source Sans Pro" panose="020B0503030403020204" pitchFamily="34" charset="77"/>
              </a:rPr>
              <a:t>. </a:t>
            </a:r>
          </a:p>
        </p:txBody>
      </p:sp>
      <p:sp>
        <p:nvSpPr>
          <p:cNvPr id="43" name="Text Placeholder 24">
            <a:extLst>
              <a:ext uri="{FF2B5EF4-FFF2-40B4-BE49-F238E27FC236}">
                <a16:creationId xmlns:a16="http://schemas.microsoft.com/office/drawing/2014/main" id="{D9C099F4-DBEB-0245-918E-D1D840192369}"/>
              </a:ext>
            </a:extLst>
          </p:cNvPr>
          <p:cNvSpPr>
            <a:spLocks noGrp="1"/>
          </p:cNvSpPr>
          <p:nvPr>
            <p:ph type="body" sz="quarter" idx="19" hasCustomPrompt="1"/>
          </p:nvPr>
        </p:nvSpPr>
        <p:spPr>
          <a:xfrm>
            <a:off x="1444759" y="3079844"/>
            <a:ext cx="6228250" cy="465542"/>
          </a:xfrm>
          <a:prstGeom prst="rect">
            <a:avLst/>
          </a:prstGeom>
        </p:spPr>
        <p:txBody>
          <a:bodyPr/>
          <a:lstStyle>
            <a:lvl1pPr marL="0" indent="0">
              <a:buNone/>
              <a:defRPr sz="2400" b="0" i="0">
                <a:solidFill>
                  <a:schemeClr val="accent2"/>
                </a:solidFill>
                <a:latin typeface="Bebas Neue" panose="020B0606020202050201" pitchFamily="34" charset="0"/>
              </a:defRPr>
            </a:lvl1pPr>
          </a:lstStyle>
          <a:p>
            <a:pPr lvl="0"/>
            <a:r>
              <a:rPr lang="en-US"/>
              <a:t>Longer benefit headline goes here</a:t>
            </a:r>
          </a:p>
        </p:txBody>
      </p:sp>
      <p:pic>
        <p:nvPicPr>
          <p:cNvPr id="6" name="Graphic 5">
            <a:extLst>
              <a:ext uri="{FF2B5EF4-FFF2-40B4-BE49-F238E27FC236}">
                <a16:creationId xmlns:a16="http://schemas.microsoft.com/office/drawing/2014/main" id="{2ED2C905-F68D-BD42-8E50-D6E74328EF9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1647" y="1775728"/>
            <a:ext cx="465543" cy="465543"/>
          </a:xfrm>
          <a:prstGeom prst="rect">
            <a:avLst/>
          </a:prstGeom>
        </p:spPr>
      </p:pic>
      <p:pic>
        <p:nvPicPr>
          <p:cNvPr id="18" name="Graphic 17">
            <a:extLst>
              <a:ext uri="{FF2B5EF4-FFF2-40B4-BE49-F238E27FC236}">
                <a16:creationId xmlns:a16="http://schemas.microsoft.com/office/drawing/2014/main" id="{685EA7AE-0E0D-184E-8823-49599693961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1647" y="3024181"/>
            <a:ext cx="465543" cy="465543"/>
          </a:xfrm>
          <a:prstGeom prst="rect">
            <a:avLst/>
          </a:prstGeom>
        </p:spPr>
      </p:pic>
      <p:pic>
        <p:nvPicPr>
          <p:cNvPr id="19" name="Graphic 18">
            <a:extLst>
              <a:ext uri="{FF2B5EF4-FFF2-40B4-BE49-F238E27FC236}">
                <a16:creationId xmlns:a16="http://schemas.microsoft.com/office/drawing/2014/main" id="{CFF31399-875B-4840-93EB-BAB7B286769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1647" y="4259934"/>
            <a:ext cx="465543" cy="465543"/>
          </a:xfrm>
          <a:prstGeom prst="rect">
            <a:avLst/>
          </a:prstGeom>
        </p:spPr>
      </p:pic>
      <p:sp>
        <p:nvSpPr>
          <p:cNvPr id="13" name="Footer Placeholder 1">
            <a:extLst>
              <a:ext uri="{FF2B5EF4-FFF2-40B4-BE49-F238E27FC236}">
                <a16:creationId xmlns:a16="http://schemas.microsoft.com/office/drawing/2014/main" id="{B81EA251-170B-42D3-A17F-46E46BF5693F}"/>
              </a:ext>
            </a:extLst>
          </p:cNvPr>
          <p:cNvSpPr>
            <a:spLocks noGrp="1"/>
          </p:cNvSpPr>
          <p:nvPr>
            <p:ph type="ftr" sz="quarter" idx="3"/>
          </p:nvPr>
        </p:nvSpPr>
        <p:spPr>
          <a:xfrm>
            <a:off x="0" y="6430104"/>
            <a:ext cx="12192000" cy="276999"/>
          </a:xfrm>
          <a:prstGeom prst="rect">
            <a:avLst/>
          </a:prstGeom>
        </p:spPr>
        <p:txBody>
          <a:bodyPr vert="horz" lIns="91440" tIns="45720" rIns="91440" bIns="45720" rtlCol="0" anchor="ctr"/>
          <a:lstStyle>
            <a:lvl1pPr algn="ctr">
              <a:defRPr sz="1200" b="1" i="0">
                <a:solidFill>
                  <a:schemeClr val="tx2"/>
                </a:solidFill>
                <a:latin typeface="Source Sans Pro Semibold" panose="020B0503030403020204" pitchFamily="34" charset="77"/>
              </a:defRPr>
            </a:lvl1pPr>
          </a:lstStyle>
          <a:p>
            <a:r>
              <a:rPr lang="en-US"/>
              <a:t>Maximo Type-Ahead – May 2021</a:t>
            </a:r>
          </a:p>
        </p:txBody>
      </p:sp>
    </p:spTree>
    <p:extLst>
      <p:ext uri="{BB962C8B-B14F-4D97-AF65-F5344CB8AC3E}">
        <p14:creationId xmlns:p14="http://schemas.microsoft.com/office/powerpoint/2010/main" val="3833873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text &amp; laptop">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84F8E6-2AB3-804A-AB4A-9F093589ECB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6203952" y="1236337"/>
            <a:ext cx="5988048" cy="4966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11"/>
          <p:cNvSpPr>
            <a:spLocks noGrp="1"/>
          </p:cNvSpPr>
          <p:nvPr>
            <p:ph type="body" sz="quarter" idx="11" hasCustomPrompt="1"/>
          </p:nvPr>
        </p:nvSpPr>
        <p:spPr>
          <a:xfrm>
            <a:off x="838200" y="1600200"/>
            <a:ext cx="5149850" cy="4216400"/>
          </a:xfrm>
          <a:prstGeom prst="rect">
            <a:avLst/>
          </a:prstGeom>
        </p:spPr>
        <p:txBody>
          <a:bodyPr/>
          <a:lstStyle>
            <a:lvl1pPr>
              <a:lnSpc>
                <a:spcPts val="2300"/>
              </a:lnSpc>
              <a:defRPr sz="1500" b="0" i="0">
                <a:solidFill>
                  <a:schemeClr val="tx1"/>
                </a:solidFill>
                <a:latin typeface="Source Sans Pro" panose="020B0503030403020204" pitchFamily="34" charset="77"/>
                <a:ea typeface="Open Sans" charset="0"/>
                <a:cs typeface="Open Sans" charset="0"/>
              </a:defRPr>
            </a:lvl1pPr>
          </a:lstStyle>
          <a:p>
            <a:pPr lvl="0"/>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 </a:t>
            </a:r>
            <a:r>
              <a:rPr lang="en-US" err="1"/>
              <a:t>Nec</a:t>
            </a:r>
            <a:r>
              <a:rPr lang="en-US"/>
              <a:t> option </a:t>
            </a:r>
            <a:r>
              <a:rPr lang="en-US" err="1"/>
              <a:t>qualisque</a:t>
            </a:r>
            <a:r>
              <a:rPr lang="en-US"/>
              <a:t> cu, sea </a:t>
            </a:r>
            <a:r>
              <a:rPr lang="en-US" err="1"/>
              <a:t>tritani</a:t>
            </a:r>
            <a:r>
              <a:rPr lang="en-US"/>
              <a:t> </a:t>
            </a:r>
            <a:r>
              <a:rPr lang="en-US" err="1"/>
              <a:t>recusabo</a:t>
            </a:r>
            <a:r>
              <a:rPr lang="en-US"/>
              <a:t> </a:t>
            </a:r>
            <a:r>
              <a:rPr lang="en-US" err="1"/>
              <a:t>praesent</a:t>
            </a:r>
            <a:r>
              <a:rPr lang="en-US"/>
              <a:t> in, cum </a:t>
            </a:r>
            <a:r>
              <a:rPr lang="en-US" err="1"/>
              <a:t>ea</a:t>
            </a:r>
            <a:r>
              <a:rPr lang="en-US"/>
              <a:t> </a:t>
            </a:r>
            <a:r>
              <a:rPr lang="en-US" err="1"/>
              <a:t>mazim</a:t>
            </a:r>
            <a:r>
              <a:rPr lang="en-US"/>
              <a:t> </a:t>
            </a:r>
            <a:r>
              <a:rPr lang="en-US" err="1"/>
              <a:t>harum</a:t>
            </a:r>
            <a:r>
              <a:rPr lang="en-US"/>
              <a:t> </a:t>
            </a:r>
            <a:r>
              <a:rPr lang="en-US" err="1"/>
              <a:t>delectus</a:t>
            </a:r>
            <a:r>
              <a:rPr lang="en-US"/>
              <a:t>. </a:t>
            </a:r>
            <a:r>
              <a:rPr lang="en-US" err="1"/>
              <a:t>Te</a:t>
            </a:r>
            <a:r>
              <a:rPr lang="en-US"/>
              <a:t> </a:t>
            </a:r>
            <a:r>
              <a:rPr lang="en-US" err="1"/>
              <a:t>libris</a:t>
            </a:r>
            <a:r>
              <a:rPr lang="en-US"/>
              <a:t> </a:t>
            </a:r>
            <a:r>
              <a:rPr lang="en-US" err="1"/>
              <a:t>audiam</a:t>
            </a:r>
            <a:r>
              <a:rPr lang="en-US"/>
              <a:t> </a:t>
            </a:r>
            <a:r>
              <a:rPr lang="en-US" err="1"/>
              <a:t>laboramus</a:t>
            </a:r>
            <a:r>
              <a:rPr lang="en-US"/>
              <a:t> id </a:t>
            </a:r>
            <a:r>
              <a:rPr lang="en-US" err="1"/>
              <a:t>eos</a:t>
            </a:r>
            <a:r>
              <a:rPr lang="en-US"/>
              <a:t>,</a:t>
            </a:r>
          </a:p>
        </p:txBody>
      </p:sp>
      <p:sp>
        <p:nvSpPr>
          <p:cNvPr id="8" name="Picture Placeholder 11">
            <a:extLst>
              <a:ext uri="{FF2B5EF4-FFF2-40B4-BE49-F238E27FC236}">
                <a16:creationId xmlns:a16="http://schemas.microsoft.com/office/drawing/2014/main" id="{A79F71E4-B435-B24E-9FD1-ECF994FBFFA3}"/>
              </a:ext>
            </a:extLst>
          </p:cNvPr>
          <p:cNvSpPr>
            <a:spLocks noGrp="1"/>
          </p:cNvSpPr>
          <p:nvPr>
            <p:ph type="pic" sz="quarter" idx="10" hasCustomPrompt="1"/>
          </p:nvPr>
        </p:nvSpPr>
        <p:spPr>
          <a:xfrm>
            <a:off x="7235686" y="1699591"/>
            <a:ext cx="4972497" cy="3588026"/>
          </a:xfrm>
          <a:prstGeom prst="rect">
            <a:avLst/>
          </a:prstGeom>
        </p:spPr>
        <p:txBody>
          <a:bodyPr/>
          <a:lstStyle>
            <a:lvl1pPr>
              <a:defRPr sz="2000">
                <a:solidFill>
                  <a:schemeClr val="bg1"/>
                </a:solidFill>
                <a:latin typeface="Open Sans" charset="0"/>
                <a:ea typeface="Open Sans" charset="0"/>
                <a:cs typeface="Open Sans" charset="0"/>
              </a:defRPr>
            </a:lvl1pPr>
          </a:lstStyle>
          <a:p>
            <a:r>
              <a:rPr lang="en-US"/>
              <a:t>Insert your mockup here</a:t>
            </a:r>
          </a:p>
        </p:txBody>
      </p:sp>
      <p:sp>
        <p:nvSpPr>
          <p:cNvPr id="9" name="Title Placeholder 4">
            <a:extLst>
              <a:ext uri="{FF2B5EF4-FFF2-40B4-BE49-F238E27FC236}">
                <a16:creationId xmlns:a16="http://schemas.microsoft.com/office/drawing/2014/main" id="{558D82B4-710A-9B44-883C-40848249EB5A}"/>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6" name="Footer Placeholder 1">
            <a:extLst>
              <a:ext uri="{FF2B5EF4-FFF2-40B4-BE49-F238E27FC236}">
                <a16:creationId xmlns:a16="http://schemas.microsoft.com/office/drawing/2014/main" id="{5940696A-2861-411C-9814-B9767CED139F}"/>
              </a:ext>
            </a:extLst>
          </p:cNvPr>
          <p:cNvSpPr>
            <a:spLocks noGrp="1"/>
          </p:cNvSpPr>
          <p:nvPr>
            <p:ph type="ftr" sz="quarter" idx="3"/>
          </p:nvPr>
        </p:nvSpPr>
        <p:spPr>
          <a:xfrm>
            <a:off x="0" y="6430104"/>
            <a:ext cx="12192000" cy="276999"/>
          </a:xfrm>
          <a:prstGeom prst="rect">
            <a:avLst/>
          </a:prstGeom>
        </p:spPr>
        <p:txBody>
          <a:bodyPr vert="horz" lIns="91440" tIns="45720" rIns="91440" bIns="45720" rtlCol="0" anchor="ctr"/>
          <a:lstStyle>
            <a:lvl1pPr algn="ctr">
              <a:defRPr sz="1200" b="1" i="0">
                <a:solidFill>
                  <a:schemeClr val="tx2"/>
                </a:solidFill>
                <a:latin typeface="Source Sans Pro Semibold" panose="020B0503030403020204" pitchFamily="34" charset="77"/>
              </a:defRPr>
            </a:lvl1pPr>
          </a:lstStyle>
          <a:p>
            <a:r>
              <a:rPr lang="en-US"/>
              <a:t>Maximo Type-Ahead – May 2021</a:t>
            </a:r>
          </a:p>
        </p:txBody>
      </p:sp>
    </p:spTree>
    <p:extLst>
      <p:ext uri="{BB962C8B-B14F-4D97-AF65-F5344CB8AC3E}">
        <p14:creationId xmlns:p14="http://schemas.microsoft.com/office/powerpoint/2010/main" val="999811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ext &amp; sticky note">
    <p:spTree>
      <p:nvGrpSpPr>
        <p:cNvPr id="1" name=""/>
        <p:cNvGrpSpPr/>
        <p:nvPr/>
      </p:nvGrpSpPr>
      <p:grpSpPr>
        <a:xfrm>
          <a:off x="0" y="0"/>
          <a:ext cx="0" cy="0"/>
          <a:chOff x="0" y="0"/>
          <a:chExt cx="0" cy="0"/>
        </a:xfrm>
      </p:grpSpPr>
      <p:sp>
        <p:nvSpPr>
          <p:cNvPr id="4" name="Text Placeholder 11"/>
          <p:cNvSpPr>
            <a:spLocks noGrp="1"/>
          </p:cNvSpPr>
          <p:nvPr>
            <p:ph type="body" sz="quarter" idx="11" hasCustomPrompt="1"/>
          </p:nvPr>
        </p:nvSpPr>
        <p:spPr>
          <a:xfrm>
            <a:off x="838200" y="1600200"/>
            <a:ext cx="5149850" cy="4216400"/>
          </a:xfrm>
          <a:prstGeom prst="rect">
            <a:avLst/>
          </a:prstGeom>
        </p:spPr>
        <p:txBody>
          <a:bodyPr/>
          <a:lstStyle>
            <a:lvl1pPr>
              <a:lnSpc>
                <a:spcPts val="2300"/>
              </a:lnSpc>
              <a:defRPr sz="1500" b="0" i="0">
                <a:solidFill>
                  <a:schemeClr val="tx1"/>
                </a:solidFill>
                <a:latin typeface="Source Sans Pro" panose="020B0503030403020204" pitchFamily="34" charset="77"/>
                <a:ea typeface="Open Sans" charset="0"/>
                <a:cs typeface="Open Sans" charset="0"/>
              </a:defRPr>
            </a:lvl1pPr>
          </a:lstStyle>
          <a:p>
            <a:pPr lvl="0"/>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 </a:t>
            </a:r>
            <a:r>
              <a:rPr lang="en-US" err="1"/>
              <a:t>Nec</a:t>
            </a:r>
            <a:r>
              <a:rPr lang="en-US"/>
              <a:t> option </a:t>
            </a:r>
            <a:r>
              <a:rPr lang="en-US" err="1"/>
              <a:t>qualisque</a:t>
            </a:r>
            <a:r>
              <a:rPr lang="en-US"/>
              <a:t> cu, sea </a:t>
            </a:r>
            <a:r>
              <a:rPr lang="en-US" err="1"/>
              <a:t>tritani</a:t>
            </a:r>
            <a:r>
              <a:rPr lang="en-US"/>
              <a:t> </a:t>
            </a:r>
            <a:r>
              <a:rPr lang="en-US" err="1"/>
              <a:t>recusabo</a:t>
            </a:r>
            <a:r>
              <a:rPr lang="en-US"/>
              <a:t> </a:t>
            </a:r>
            <a:r>
              <a:rPr lang="en-US" err="1"/>
              <a:t>praesent</a:t>
            </a:r>
            <a:r>
              <a:rPr lang="en-US"/>
              <a:t> in, cum </a:t>
            </a:r>
            <a:r>
              <a:rPr lang="en-US" err="1"/>
              <a:t>ea</a:t>
            </a:r>
            <a:r>
              <a:rPr lang="en-US"/>
              <a:t> </a:t>
            </a:r>
            <a:r>
              <a:rPr lang="en-US" err="1"/>
              <a:t>mazim</a:t>
            </a:r>
            <a:r>
              <a:rPr lang="en-US"/>
              <a:t> </a:t>
            </a:r>
            <a:r>
              <a:rPr lang="en-US" err="1"/>
              <a:t>harum</a:t>
            </a:r>
            <a:r>
              <a:rPr lang="en-US"/>
              <a:t> </a:t>
            </a:r>
            <a:r>
              <a:rPr lang="en-US" err="1"/>
              <a:t>delectus</a:t>
            </a:r>
            <a:r>
              <a:rPr lang="en-US"/>
              <a:t>. </a:t>
            </a:r>
            <a:r>
              <a:rPr lang="en-US" err="1"/>
              <a:t>Te</a:t>
            </a:r>
            <a:r>
              <a:rPr lang="en-US"/>
              <a:t> </a:t>
            </a:r>
            <a:r>
              <a:rPr lang="en-US" err="1"/>
              <a:t>libris</a:t>
            </a:r>
            <a:r>
              <a:rPr lang="en-US"/>
              <a:t> </a:t>
            </a:r>
            <a:r>
              <a:rPr lang="en-US" err="1"/>
              <a:t>audiam</a:t>
            </a:r>
            <a:r>
              <a:rPr lang="en-US"/>
              <a:t> </a:t>
            </a:r>
            <a:r>
              <a:rPr lang="en-US" err="1"/>
              <a:t>laboramus</a:t>
            </a:r>
            <a:r>
              <a:rPr lang="en-US"/>
              <a:t> id </a:t>
            </a:r>
            <a:r>
              <a:rPr lang="en-US" err="1"/>
              <a:t>eos</a:t>
            </a:r>
            <a:r>
              <a:rPr lang="en-US"/>
              <a:t>,</a:t>
            </a:r>
          </a:p>
        </p:txBody>
      </p:sp>
      <p:sp>
        <p:nvSpPr>
          <p:cNvPr id="9" name="Title Placeholder 4">
            <a:extLst>
              <a:ext uri="{FF2B5EF4-FFF2-40B4-BE49-F238E27FC236}">
                <a16:creationId xmlns:a16="http://schemas.microsoft.com/office/drawing/2014/main" id="{558D82B4-710A-9B44-883C-40848249EB5A}"/>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pic>
        <p:nvPicPr>
          <p:cNvPr id="10" name="Picture 9" descr="A picture containing stationary, envelope&#10;&#10;Description automatically generated">
            <a:extLst>
              <a:ext uri="{FF2B5EF4-FFF2-40B4-BE49-F238E27FC236}">
                <a16:creationId xmlns:a16="http://schemas.microsoft.com/office/drawing/2014/main" id="{D555A887-6914-BB4C-9A1A-0FF5889680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1344794">
            <a:off x="6696101" y="1515534"/>
            <a:ext cx="5325121" cy="4529667"/>
          </a:xfrm>
          <a:prstGeom prst="rect">
            <a:avLst/>
          </a:prstGeom>
        </p:spPr>
      </p:pic>
      <p:sp>
        <p:nvSpPr>
          <p:cNvPr id="11" name="Text Placeholder 11">
            <a:extLst>
              <a:ext uri="{FF2B5EF4-FFF2-40B4-BE49-F238E27FC236}">
                <a16:creationId xmlns:a16="http://schemas.microsoft.com/office/drawing/2014/main" id="{8406F61B-D931-6748-A328-A7ED96D97438}"/>
              </a:ext>
            </a:extLst>
          </p:cNvPr>
          <p:cNvSpPr>
            <a:spLocks noGrp="1"/>
          </p:cNvSpPr>
          <p:nvPr>
            <p:ph type="body" sz="quarter" idx="12" hasCustomPrompt="1"/>
          </p:nvPr>
        </p:nvSpPr>
        <p:spPr>
          <a:xfrm rot="529430">
            <a:off x="7245307" y="2641794"/>
            <a:ext cx="3347673" cy="2762665"/>
          </a:xfrm>
          <a:prstGeom prst="rect">
            <a:avLst/>
          </a:prstGeom>
        </p:spPr>
        <p:txBody>
          <a:bodyPr>
            <a:normAutofit/>
          </a:bodyPr>
          <a:lstStyle>
            <a:lvl1pPr marL="0" marR="0" indent="0" algn="l" defTabSz="914400" rtl="0" eaLnBrk="1" fontAlgn="auto" latinLnBrk="0" hangingPunct="1">
              <a:lnSpc>
                <a:spcPts val="2300"/>
              </a:lnSpc>
              <a:spcBef>
                <a:spcPts val="1000"/>
              </a:spcBef>
              <a:spcAft>
                <a:spcPts val="0"/>
              </a:spcAft>
              <a:buClrTx/>
              <a:buSzTx/>
              <a:buFont typeface="Arial"/>
              <a:buNone/>
              <a:tabLst/>
              <a:defRPr sz="1200" b="0" i="0">
                <a:solidFill>
                  <a:schemeClr val="tx1"/>
                </a:solidFill>
                <a:latin typeface="Source Sans Pro" panose="020B0503030403020204" pitchFamily="34" charset="77"/>
                <a:ea typeface="Open Sans" charset="0"/>
                <a:cs typeface="Open Sans" charset="0"/>
              </a:defRPr>
            </a:lvl1pPr>
          </a:lstStyle>
          <a:p>
            <a:pPr marL="0" marR="0" lvl="0" indent="0" algn="l" defTabSz="914400" rtl="0" eaLnBrk="1" fontAlgn="auto" latinLnBrk="0" hangingPunct="1">
              <a:lnSpc>
                <a:spcPts val="2300"/>
              </a:lnSpc>
              <a:spcBef>
                <a:spcPts val="1000"/>
              </a:spcBef>
              <a:spcAft>
                <a:spcPts val="0"/>
              </a:spcAft>
              <a:buClrTx/>
              <a:buSzTx/>
              <a:buFont typeface="Arial"/>
              <a:buNone/>
              <a:tabLst/>
              <a:defRPr/>
            </a:pPr>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 </a:t>
            </a:r>
            <a:r>
              <a:rPr lang="en-US" err="1"/>
              <a:t>Nec</a:t>
            </a:r>
            <a:r>
              <a:rPr lang="en-US"/>
              <a:t> option </a:t>
            </a:r>
            <a:r>
              <a:rPr lang="en-US" err="1"/>
              <a:t>qualisque</a:t>
            </a:r>
            <a:r>
              <a:rPr lang="en-US"/>
              <a:t> cu, sea </a:t>
            </a:r>
            <a:r>
              <a:rPr lang="en-US" err="1"/>
              <a:t>tritani</a:t>
            </a:r>
            <a:r>
              <a:rPr lang="en-US"/>
              <a:t> </a:t>
            </a:r>
            <a:r>
              <a:rPr lang="en-US" err="1"/>
              <a:t>recusabo</a:t>
            </a:r>
            <a:r>
              <a:rPr lang="en-US"/>
              <a:t> </a:t>
            </a:r>
            <a:r>
              <a:rPr lang="en-US" err="1"/>
              <a:t>praesent</a:t>
            </a:r>
            <a:r>
              <a:rPr lang="en-US"/>
              <a:t> in, cum </a:t>
            </a:r>
            <a:r>
              <a:rPr lang="en-US" err="1"/>
              <a:t>ea</a:t>
            </a:r>
            <a:r>
              <a:rPr lang="en-US"/>
              <a:t> </a:t>
            </a:r>
            <a:r>
              <a:rPr lang="en-US" err="1"/>
              <a:t>mazim</a:t>
            </a:r>
            <a:r>
              <a:rPr lang="en-US"/>
              <a:t> </a:t>
            </a:r>
            <a:r>
              <a:rPr lang="en-US" err="1"/>
              <a:t>harum</a:t>
            </a:r>
            <a:r>
              <a:rPr lang="en-US"/>
              <a:t> </a:t>
            </a:r>
            <a:r>
              <a:rPr lang="en-US" err="1"/>
              <a:t>delectus</a:t>
            </a:r>
            <a:r>
              <a:rPr lang="en-US"/>
              <a:t>. </a:t>
            </a:r>
            <a:r>
              <a:rPr lang="en-US" err="1"/>
              <a:t>Te</a:t>
            </a:r>
            <a:r>
              <a:rPr lang="en-US"/>
              <a:t> libris </a:t>
            </a:r>
            <a:r>
              <a:rPr lang="en-US" err="1"/>
              <a:t>audiam</a:t>
            </a:r>
            <a:r>
              <a:rPr lang="en-US"/>
              <a:t> </a:t>
            </a:r>
            <a:r>
              <a:rPr lang="en-US" err="1"/>
              <a:t>laboramus</a:t>
            </a:r>
            <a:r>
              <a:rPr lang="en-US"/>
              <a:t> id </a:t>
            </a:r>
            <a:r>
              <a:rPr lang="en-US" err="1"/>
              <a:t>eos</a:t>
            </a:r>
            <a:r>
              <a:rPr lang="en-US"/>
              <a:t>, 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 </a:t>
            </a:r>
            <a:r>
              <a:rPr lang="en-US" err="1"/>
              <a:t>Nec</a:t>
            </a:r>
            <a:r>
              <a:rPr lang="en-US"/>
              <a:t> option </a:t>
            </a:r>
            <a:r>
              <a:rPr lang="en-US" err="1"/>
              <a:t>qualisque</a:t>
            </a:r>
            <a:r>
              <a:rPr lang="en-US"/>
              <a:t> cu, sea </a:t>
            </a:r>
            <a:r>
              <a:rPr lang="en-US" err="1"/>
              <a:t>tritani</a:t>
            </a:r>
            <a:r>
              <a:rPr lang="en-US"/>
              <a:t> </a:t>
            </a:r>
            <a:r>
              <a:rPr lang="en-US" err="1"/>
              <a:t>recusabo</a:t>
            </a:r>
            <a:r>
              <a:rPr lang="en-US"/>
              <a:t> </a:t>
            </a:r>
            <a:r>
              <a:rPr lang="en-US" err="1"/>
              <a:t>praesent</a:t>
            </a:r>
            <a:r>
              <a:rPr lang="en-US"/>
              <a:t> in, cum </a:t>
            </a:r>
            <a:r>
              <a:rPr lang="en-US" err="1"/>
              <a:t>ea</a:t>
            </a:r>
            <a:r>
              <a:rPr lang="en-US"/>
              <a:t> </a:t>
            </a:r>
            <a:r>
              <a:rPr lang="en-US" err="1"/>
              <a:t>mazim</a:t>
            </a:r>
            <a:r>
              <a:rPr lang="en-US"/>
              <a:t> </a:t>
            </a:r>
            <a:r>
              <a:rPr lang="en-US" err="1"/>
              <a:t>harum</a:t>
            </a:r>
            <a:r>
              <a:rPr lang="en-US"/>
              <a:t> delectus. </a:t>
            </a:r>
          </a:p>
        </p:txBody>
      </p:sp>
      <p:sp>
        <p:nvSpPr>
          <p:cNvPr id="6" name="Footer Placeholder 1">
            <a:extLst>
              <a:ext uri="{FF2B5EF4-FFF2-40B4-BE49-F238E27FC236}">
                <a16:creationId xmlns:a16="http://schemas.microsoft.com/office/drawing/2014/main" id="{F030576E-FF18-40C1-8A15-A19574911311}"/>
              </a:ext>
            </a:extLst>
          </p:cNvPr>
          <p:cNvSpPr>
            <a:spLocks noGrp="1"/>
          </p:cNvSpPr>
          <p:nvPr>
            <p:ph type="ftr" sz="quarter" idx="3"/>
          </p:nvPr>
        </p:nvSpPr>
        <p:spPr>
          <a:xfrm>
            <a:off x="0" y="6430104"/>
            <a:ext cx="12192000" cy="276999"/>
          </a:xfrm>
          <a:prstGeom prst="rect">
            <a:avLst/>
          </a:prstGeom>
        </p:spPr>
        <p:txBody>
          <a:bodyPr vert="horz" lIns="91440" tIns="45720" rIns="91440" bIns="45720" rtlCol="0" anchor="ctr"/>
          <a:lstStyle>
            <a:lvl1pPr algn="ctr">
              <a:defRPr sz="1200" b="1" i="0">
                <a:solidFill>
                  <a:schemeClr val="tx2"/>
                </a:solidFill>
                <a:latin typeface="Source Sans Pro Semibold" panose="020B0503030403020204" pitchFamily="34" charset="77"/>
              </a:defRPr>
            </a:lvl1pPr>
          </a:lstStyle>
          <a:p>
            <a:r>
              <a:rPr lang="en-US"/>
              <a:t>Maximo Type-Ahead – May 2021</a:t>
            </a:r>
          </a:p>
        </p:txBody>
      </p:sp>
    </p:spTree>
    <p:extLst>
      <p:ext uri="{BB962C8B-B14F-4D97-AF65-F5344CB8AC3E}">
        <p14:creationId xmlns:p14="http://schemas.microsoft.com/office/powerpoint/2010/main" val="182927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hort 3">
    <p:bg>
      <p:bgPr>
        <a:solidFill>
          <a:schemeClr val="accent2"/>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09F1944D-C86B-6445-AF16-75ADF62F583F}"/>
              </a:ext>
            </a:extLst>
          </p:cNvPr>
          <p:cNvSpPr>
            <a:spLocks noGrp="1"/>
          </p:cNvSpPr>
          <p:nvPr>
            <p:ph type="body" sz="quarter" idx="12" hasCustomPrompt="1"/>
          </p:nvPr>
        </p:nvSpPr>
        <p:spPr>
          <a:xfrm>
            <a:off x="824846" y="4935669"/>
            <a:ext cx="5558025" cy="355600"/>
          </a:xfrm>
          <a:prstGeom prst="rect">
            <a:avLst/>
          </a:prstGeom>
        </p:spPr>
        <p:txBody>
          <a:bodyPr/>
          <a:lstStyle>
            <a:lvl1pPr marL="0" indent="0">
              <a:buNone/>
              <a:defRPr sz="1600" b="0" i="0" baseline="0">
                <a:solidFill>
                  <a:schemeClr val="bg1"/>
                </a:solidFill>
                <a:latin typeface="Source Sans Pro" panose="020B0503030403020204" pitchFamily="34" charset="77"/>
                <a:ea typeface="Open Sans" charset="0"/>
                <a:cs typeface="Open Sans" charset="0"/>
              </a:defRPr>
            </a:lvl1pPr>
          </a:lstStyle>
          <a:p>
            <a:pPr lvl="0"/>
            <a:r>
              <a:rPr lang="en-US"/>
              <a:t>The presentation description or subheading goes here</a:t>
            </a:r>
          </a:p>
        </p:txBody>
      </p:sp>
      <p:sp>
        <p:nvSpPr>
          <p:cNvPr id="10" name="Rectangle 9">
            <a:extLst>
              <a:ext uri="{FF2B5EF4-FFF2-40B4-BE49-F238E27FC236}">
                <a16:creationId xmlns:a16="http://schemas.microsoft.com/office/drawing/2014/main" id="{75A05FF3-4844-F848-94FB-E084B10E8C49}"/>
              </a:ext>
            </a:extLst>
          </p:cNvPr>
          <p:cNvSpPr/>
          <p:nvPr/>
        </p:nvSpPr>
        <p:spPr>
          <a:xfrm>
            <a:off x="932329" y="4726492"/>
            <a:ext cx="54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0">
            <a:extLst>
              <a:ext uri="{FF2B5EF4-FFF2-40B4-BE49-F238E27FC236}">
                <a16:creationId xmlns:a16="http://schemas.microsoft.com/office/drawing/2014/main" id="{F6DA8690-F979-F14F-9AF9-FB71D2F8F5B5}"/>
              </a:ext>
            </a:extLst>
          </p:cNvPr>
          <p:cNvSpPr>
            <a:spLocks noGrp="1"/>
          </p:cNvSpPr>
          <p:nvPr>
            <p:ph type="body" sz="quarter" idx="13" hasCustomPrompt="1"/>
          </p:nvPr>
        </p:nvSpPr>
        <p:spPr>
          <a:xfrm>
            <a:off x="824845" y="5291269"/>
            <a:ext cx="5558025" cy="355600"/>
          </a:xfrm>
          <a:prstGeom prst="rect">
            <a:avLst/>
          </a:prstGeom>
        </p:spPr>
        <p:txBody>
          <a:bodyPr/>
          <a:lstStyle>
            <a:lvl1pPr marL="0" indent="0">
              <a:buNone/>
              <a:defRPr sz="1200" b="0" i="0" baseline="0">
                <a:solidFill>
                  <a:schemeClr val="bg1"/>
                </a:solidFill>
                <a:latin typeface="Source Sans Pro" panose="020B0503030403020204" pitchFamily="34" charset="77"/>
                <a:ea typeface="Open Sans" charset="0"/>
                <a:cs typeface="Open Sans" charset="0"/>
              </a:defRPr>
            </a:lvl1pPr>
          </a:lstStyle>
          <a:p>
            <a:pPr lvl="0"/>
            <a:r>
              <a:rPr lang="en-US"/>
              <a:t>Presented by First Name Last Name | DD Month 2020</a:t>
            </a:r>
          </a:p>
        </p:txBody>
      </p:sp>
      <p:sp>
        <p:nvSpPr>
          <p:cNvPr id="2" name="Title 1">
            <a:extLst>
              <a:ext uri="{FF2B5EF4-FFF2-40B4-BE49-F238E27FC236}">
                <a16:creationId xmlns:a16="http://schemas.microsoft.com/office/drawing/2014/main" id="{958CCAF3-96FB-394C-86DD-A26B2680E21C}"/>
              </a:ext>
            </a:extLst>
          </p:cNvPr>
          <p:cNvSpPr>
            <a:spLocks noGrp="1"/>
          </p:cNvSpPr>
          <p:nvPr>
            <p:ph type="title" hasCustomPrompt="1"/>
          </p:nvPr>
        </p:nvSpPr>
        <p:spPr>
          <a:xfrm>
            <a:off x="824845" y="3795774"/>
            <a:ext cx="5558025" cy="966718"/>
          </a:xfrm>
        </p:spPr>
        <p:txBody>
          <a:bodyPr/>
          <a:lstStyle>
            <a:lvl1pPr>
              <a:defRPr>
                <a:solidFill>
                  <a:schemeClr val="bg1"/>
                </a:solidFill>
              </a:defRPr>
            </a:lvl1pPr>
          </a:lstStyle>
          <a:p>
            <a:r>
              <a:rPr lang="en-US"/>
              <a:t>SHORT TITLE</a:t>
            </a:r>
          </a:p>
        </p:txBody>
      </p:sp>
      <p:pic>
        <p:nvPicPr>
          <p:cNvPr id="12" name="Picture 11" descr="A close up of a logo&#10;&#10;Description automatically generated">
            <a:extLst>
              <a:ext uri="{FF2B5EF4-FFF2-40B4-BE49-F238E27FC236}">
                <a16:creationId xmlns:a16="http://schemas.microsoft.com/office/drawing/2014/main" id="{EE330121-9C86-6C4A-98AD-5D8A19D1B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0945" y="584200"/>
            <a:ext cx="1308755" cy="1297375"/>
          </a:xfrm>
          <a:prstGeom prst="rect">
            <a:avLst/>
          </a:prstGeom>
        </p:spPr>
      </p:pic>
    </p:spTree>
    <p:extLst>
      <p:ext uri="{BB962C8B-B14F-4D97-AF65-F5344CB8AC3E}">
        <p14:creationId xmlns:p14="http://schemas.microsoft.com/office/powerpoint/2010/main" val="299656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nks &amp; References">
    <p:bg>
      <p:bgPr>
        <a:solidFill>
          <a:schemeClr val="bg2"/>
        </a:solidFill>
        <a:effectLst/>
      </p:bgPr>
    </p:bg>
    <p:spTree>
      <p:nvGrpSpPr>
        <p:cNvPr id="1" name=""/>
        <p:cNvGrpSpPr/>
        <p:nvPr/>
      </p:nvGrpSpPr>
      <p:grpSpPr>
        <a:xfrm>
          <a:off x="0" y="0"/>
          <a:ext cx="0" cy="0"/>
          <a:chOff x="0" y="0"/>
          <a:chExt cx="0" cy="0"/>
        </a:xfrm>
      </p:grpSpPr>
      <p:sp>
        <p:nvSpPr>
          <p:cNvPr id="5" name="Title Placeholder 4">
            <a:extLst>
              <a:ext uri="{FF2B5EF4-FFF2-40B4-BE49-F238E27FC236}">
                <a16:creationId xmlns:a16="http://schemas.microsoft.com/office/drawing/2014/main" id="{B515A7F0-34CE-3C42-8EF4-2D261915EACF}"/>
              </a:ext>
            </a:extLst>
          </p:cNvPr>
          <p:cNvSpPr>
            <a:spLocks noGrp="1"/>
          </p:cNvSpPr>
          <p:nvPr>
            <p:ph type="title" hasCustomPrompt="1"/>
          </p:nvPr>
        </p:nvSpPr>
        <p:spPr>
          <a:xfrm>
            <a:off x="851647" y="375065"/>
            <a:ext cx="10515600" cy="966718"/>
          </a:xfrm>
          <a:prstGeom prst="rect">
            <a:avLst/>
          </a:prstGeom>
        </p:spPr>
        <p:txBody>
          <a:bodyPr vert="horz" lIns="91440" tIns="45720" rIns="91440" bIns="45720" rtlCol="0" anchor="ctr">
            <a:normAutofit/>
          </a:bodyPr>
          <a:lstStyle/>
          <a:p>
            <a:r>
              <a:rPr lang="en-US"/>
              <a:t>Reference Material &amp; Links</a:t>
            </a:r>
          </a:p>
        </p:txBody>
      </p:sp>
      <p:graphicFrame>
        <p:nvGraphicFramePr>
          <p:cNvPr id="2" name="Diagram 1">
            <a:extLst>
              <a:ext uri="{FF2B5EF4-FFF2-40B4-BE49-F238E27FC236}">
                <a16:creationId xmlns:a16="http://schemas.microsoft.com/office/drawing/2014/main" id="{F987749F-A7AF-2F4F-8D96-BE14F465EBD4}"/>
              </a:ext>
            </a:extLst>
          </p:cNvPr>
          <p:cNvGraphicFramePr/>
          <p:nvPr userDrawn="1">
            <p:extLst>
              <p:ext uri="{D42A27DB-BD31-4B8C-83A1-F6EECF244321}">
                <p14:modId xmlns:p14="http://schemas.microsoft.com/office/powerpoint/2010/main" val="2772992336"/>
              </p:ext>
            </p:extLst>
          </p:nvPr>
        </p:nvGraphicFramePr>
        <p:xfrm>
          <a:off x="1221898" y="1883423"/>
          <a:ext cx="9750902" cy="2688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1">
            <a:extLst>
              <a:ext uri="{FF2B5EF4-FFF2-40B4-BE49-F238E27FC236}">
                <a16:creationId xmlns:a16="http://schemas.microsoft.com/office/drawing/2014/main" id="{03F4E5B6-B926-4FE0-9FB6-0DD71E59A14D}"/>
              </a:ext>
            </a:extLst>
          </p:cNvPr>
          <p:cNvSpPr>
            <a:spLocks noGrp="1"/>
          </p:cNvSpPr>
          <p:nvPr>
            <p:ph type="ftr" sz="quarter" idx="3"/>
          </p:nvPr>
        </p:nvSpPr>
        <p:spPr>
          <a:xfrm>
            <a:off x="0" y="6430104"/>
            <a:ext cx="12192000" cy="276999"/>
          </a:xfrm>
          <a:prstGeom prst="rect">
            <a:avLst/>
          </a:prstGeom>
        </p:spPr>
        <p:txBody>
          <a:bodyPr vert="horz" lIns="91440" tIns="45720" rIns="91440" bIns="45720" rtlCol="0" anchor="ctr"/>
          <a:lstStyle>
            <a:lvl1pPr algn="ctr">
              <a:defRPr sz="1200" b="1" i="0">
                <a:solidFill>
                  <a:schemeClr val="tx2"/>
                </a:solidFill>
                <a:latin typeface="Source Sans Pro Semibold" panose="020B0503030403020204" pitchFamily="34" charset="77"/>
              </a:defRPr>
            </a:lvl1pPr>
          </a:lstStyle>
          <a:p>
            <a:r>
              <a:rPr lang="en-US"/>
              <a:t>Maximo Type-Ahead – May 2021</a:t>
            </a:r>
          </a:p>
        </p:txBody>
      </p:sp>
    </p:spTree>
    <p:extLst>
      <p:ext uri="{BB962C8B-B14F-4D97-AF65-F5344CB8AC3E}">
        <p14:creationId xmlns:p14="http://schemas.microsoft.com/office/powerpoint/2010/main" val="2256347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CF1B-E9B3-6546-943D-44131D41FCAE}"/>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47FA9EF0-D63F-E54A-BED1-E9D367366E07}"/>
              </a:ext>
            </a:extLst>
          </p:cNvPr>
          <p:cNvSpPr>
            <a:spLocks noGrp="1"/>
          </p:cNvSpPr>
          <p:nvPr>
            <p:ph type="ftr" sz="quarter" idx="10"/>
          </p:nvPr>
        </p:nvSpPr>
        <p:spPr>
          <a:xfrm>
            <a:off x="4038600" y="6430104"/>
            <a:ext cx="4114800" cy="276999"/>
          </a:xfrm>
          <a:prstGeom prst="rect">
            <a:avLst/>
          </a:prstGeom>
        </p:spPr>
        <p:txBody>
          <a:bodyPr/>
          <a:lstStyle/>
          <a:p>
            <a:r>
              <a:rPr lang="en-US"/>
              <a:t>BPD Zenith Regional Name</a:t>
            </a:r>
          </a:p>
        </p:txBody>
      </p:sp>
    </p:spTree>
    <p:extLst>
      <p:ext uri="{BB962C8B-B14F-4D97-AF65-F5344CB8AC3E}">
        <p14:creationId xmlns:p14="http://schemas.microsoft.com/office/powerpoint/2010/main" val="85061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ark Text &amp; Image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FD468D-99A3-AD4D-9327-69C9FA197D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7" name="Rectangle 6"/>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10" name="Text Placeholder 11"/>
          <p:cNvSpPr>
            <a:spLocks noGrp="1"/>
          </p:cNvSpPr>
          <p:nvPr>
            <p:ph type="body" sz="quarter" idx="11" hasCustomPrompt="1"/>
          </p:nvPr>
        </p:nvSpPr>
        <p:spPr>
          <a:xfrm>
            <a:off x="419100" y="2076660"/>
            <a:ext cx="5257800" cy="2692190"/>
          </a:xfrm>
          <a:prstGeom prst="rect">
            <a:avLst/>
          </a:prstGeom>
        </p:spPr>
        <p:txBody>
          <a:bodyPr/>
          <a:lstStyle>
            <a:lvl1pPr marL="0" indent="0">
              <a:lnSpc>
                <a:spcPct val="100000"/>
              </a:lnSpc>
              <a:buNone/>
              <a:defRPr sz="3600" b="0" i="0">
                <a:solidFill>
                  <a:schemeClr val="bg1"/>
                </a:solidFill>
                <a:latin typeface="Source Sans Pro Light" panose="020B0403030403020204" pitchFamily="34" charset="77"/>
                <a:ea typeface="Open Sans" charset="0"/>
                <a:cs typeface="Open Sans" charset="0"/>
              </a:defRPr>
            </a:lvl1pPr>
          </a:lstStyle>
          <a:p>
            <a:pPr lvl="0"/>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a:t>
            </a:r>
          </a:p>
        </p:txBody>
      </p:sp>
      <p:pic>
        <p:nvPicPr>
          <p:cNvPr id="3" name="Picture 2" descr="A close up of a logo&#10;&#10;Description automatically generated">
            <a:extLst>
              <a:ext uri="{FF2B5EF4-FFF2-40B4-BE49-F238E27FC236}">
                <a16:creationId xmlns:a16="http://schemas.microsoft.com/office/drawing/2014/main" id="{06171DC7-1384-0E43-86C7-3A0B11E8CF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5600" y="6346800"/>
            <a:ext cx="1877547" cy="374400"/>
          </a:xfrm>
          <a:prstGeom prst="rect">
            <a:avLst/>
          </a:prstGeom>
        </p:spPr>
      </p:pic>
      <p:pic>
        <p:nvPicPr>
          <p:cNvPr id="14" name="Picture 13" descr="A close up of a logo&#10;&#10;Description automatically generated">
            <a:extLst>
              <a:ext uri="{FF2B5EF4-FFF2-40B4-BE49-F238E27FC236}">
                <a16:creationId xmlns:a16="http://schemas.microsoft.com/office/drawing/2014/main" id="{AC1B1A68-3B44-914C-8D87-E0302F0C912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882798" y="0"/>
            <a:ext cx="4522404" cy="2374900"/>
          </a:xfrm>
          <a:prstGeom prst="rect">
            <a:avLst/>
          </a:prstGeom>
        </p:spPr>
      </p:pic>
    </p:spTree>
    <p:extLst>
      <p:ext uri="{BB962C8B-B14F-4D97-AF65-F5344CB8AC3E}">
        <p14:creationId xmlns:p14="http://schemas.microsoft.com/office/powerpoint/2010/main" val="303474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Text &amp; Image (Own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E0D6DCA-787A-054B-A044-741132913931}"/>
              </a:ext>
            </a:extLst>
          </p:cNvPr>
          <p:cNvSpPr>
            <a:spLocks noGrp="1"/>
          </p:cNvSpPr>
          <p:nvPr>
            <p:ph type="pic" sz="quarter" idx="12" hasCustomPrompt="1"/>
          </p:nvPr>
        </p:nvSpPr>
        <p:spPr>
          <a:xfrm>
            <a:off x="6096000" y="0"/>
            <a:ext cx="6096000" cy="6858000"/>
          </a:xfrm>
        </p:spPr>
        <p:txBody>
          <a:bodyPr anchor="ctr"/>
          <a:lstStyle>
            <a:lvl1pPr marL="0" indent="0" algn="ctr">
              <a:buFontTx/>
              <a:buNone/>
              <a:defRPr>
                <a:solidFill>
                  <a:schemeClr val="tx1"/>
                </a:solidFill>
              </a:defRPr>
            </a:lvl1pPr>
          </a:lstStyle>
          <a:p>
            <a:r>
              <a:rPr lang="en-US"/>
              <a:t>Add your own photo here</a:t>
            </a:r>
          </a:p>
        </p:txBody>
      </p:sp>
      <p:sp>
        <p:nvSpPr>
          <p:cNvPr id="7" name="Rectangle 6"/>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10" name="Text Placeholder 11"/>
          <p:cNvSpPr>
            <a:spLocks noGrp="1"/>
          </p:cNvSpPr>
          <p:nvPr>
            <p:ph type="body" sz="quarter" idx="11" hasCustomPrompt="1"/>
          </p:nvPr>
        </p:nvSpPr>
        <p:spPr>
          <a:xfrm>
            <a:off x="419100" y="2076660"/>
            <a:ext cx="5257800" cy="2692190"/>
          </a:xfrm>
          <a:prstGeom prst="rect">
            <a:avLst/>
          </a:prstGeom>
        </p:spPr>
        <p:txBody>
          <a:bodyPr/>
          <a:lstStyle>
            <a:lvl1pPr marL="0" indent="0">
              <a:lnSpc>
                <a:spcPct val="100000"/>
              </a:lnSpc>
              <a:buNone/>
              <a:defRPr sz="3600" b="0" i="0">
                <a:solidFill>
                  <a:schemeClr val="bg1"/>
                </a:solidFill>
                <a:latin typeface="Source Sans Pro Light" panose="020B0403030403020204" pitchFamily="34" charset="77"/>
                <a:ea typeface="Open Sans" charset="0"/>
                <a:cs typeface="Open Sans" charset="0"/>
              </a:defRPr>
            </a:lvl1pPr>
          </a:lstStyle>
          <a:p>
            <a:pPr lvl="0"/>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a:t>
            </a:r>
          </a:p>
        </p:txBody>
      </p:sp>
      <p:pic>
        <p:nvPicPr>
          <p:cNvPr id="8" name="Picture 7" descr="A close up of a logo&#10;&#10;Description automatically generated">
            <a:extLst>
              <a:ext uri="{FF2B5EF4-FFF2-40B4-BE49-F238E27FC236}">
                <a16:creationId xmlns:a16="http://schemas.microsoft.com/office/drawing/2014/main" id="{93EF4848-5108-CE47-B839-6A58F25111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600" y="6346800"/>
            <a:ext cx="1877547" cy="374400"/>
          </a:xfrm>
          <a:prstGeom prst="rect">
            <a:avLst/>
          </a:prstGeom>
        </p:spPr>
      </p:pic>
      <p:pic>
        <p:nvPicPr>
          <p:cNvPr id="9" name="Picture 8" descr="A close up of a logo&#10;&#10;Description automatically generated">
            <a:extLst>
              <a:ext uri="{FF2B5EF4-FFF2-40B4-BE49-F238E27FC236}">
                <a16:creationId xmlns:a16="http://schemas.microsoft.com/office/drawing/2014/main" id="{885BD3A5-5083-E149-B406-AD750121C61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82798" y="0"/>
            <a:ext cx="4522404" cy="2374900"/>
          </a:xfrm>
          <a:prstGeom prst="rect">
            <a:avLst/>
          </a:prstGeom>
        </p:spPr>
      </p:pic>
    </p:spTree>
    <p:extLst>
      <p:ext uri="{BB962C8B-B14F-4D97-AF65-F5344CB8AC3E}">
        <p14:creationId xmlns:p14="http://schemas.microsoft.com/office/powerpoint/2010/main" val="1535809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amp; Dark Text ">
    <p:spTree>
      <p:nvGrpSpPr>
        <p:cNvPr id="1" name=""/>
        <p:cNvGrpSpPr/>
        <p:nvPr/>
      </p:nvGrpSpPr>
      <p:grpSpPr>
        <a:xfrm>
          <a:off x="0" y="0"/>
          <a:ext cx="0" cy="0"/>
          <a:chOff x="0" y="0"/>
          <a:chExt cx="0" cy="0"/>
        </a:xfrm>
      </p:grpSpPr>
      <p:pic>
        <p:nvPicPr>
          <p:cNvPr id="5" name="Picture 4" descr="A person sitting at a table using a computer&#10;&#10;Description automatically generated">
            <a:extLst>
              <a:ext uri="{FF2B5EF4-FFF2-40B4-BE49-F238E27FC236}">
                <a16:creationId xmlns:a16="http://schemas.microsoft.com/office/drawing/2014/main" id="{40D4201B-8B5E-EF45-9F8F-31F9363906F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flipH="1">
            <a:off x="-1" y="0"/>
            <a:ext cx="6095999" cy="6858000"/>
          </a:xfrm>
          <a:prstGeom prst="rect">
            <a:avLst/>
          </a:prstGeom>
        </p:spPr>
      </p:pic>
      <p:sp>
        <p:nvSpPr>
          <p:cNvPr id="7" name="Rectangle 6"/>
          <p:cNvSpPr/>
          <p:nvPr/>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10" name="Text Placeholder 11"/>
          <p:cNvSpPr>
            <a:spLocks noGrp="1"/>
          </p:cNvSpPr>
          <p:nvPr>
            <p:ph type="body" sz="quarter" idx="11" hasCustomPrompt="1"/>
          </p:nvPr>
        </p:nvSpPr>
        <p:spPr>
          <a:xfrm>
            <a:off x="6515100" y="2089150"/>
            <a:ext cx="5257800" cy="2679700"/>
          </a:xfrm>
          <a:prstGeom prst="rect">
            <a:avLst/>
          </a:prstGeom>
        </p:spPr>
        <p:txBody>
          <a:bodyPr/>
          <a:lstStyle>
            <a:lvl1pPr marL="0" indent="0">
              <a:lnSpc>
                <a:spcPts val="3000"/>
              </a:lnSpc>
              <a:buNone/>
              <a:defRPr sz="2200" b="0" i="0">
                <a:solidFill>
                  <a:schemeClr val="bg1"/>
                </a:solidFill>
                <a:latin typeface="Source Sans Pro" panose="020B0503030403020204" pitchFamily="34" charset="77"/>
                <a:ea typeface="Open Sans" charset="0"/>
                <a:cs typeface="Open Sans" charset="0"/>
              </a:defRPr>
            </a:lvl1pPr>
          </a:lstStyle>
          <a:p>
            <a:pPr lvl="0"/>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 </a:t>
            </a:r>
            <a:r>
              <a:rPr lang="en-US" err="1"/>
              <a:t>Nec</a:t>
            </a:r>
            <a:r>
              <a:rPr lang="en-US"/>
              <a:t> option </a:t>
            </a:r>
            <a:r>
              <a:rPr lang="en-US" err="1"/>
              <a:t>qualisque</a:t>
            </a:r>
            <a:r>
              <a:rPr lang="en-US"/>
              <a:t> cu, sea </a:t>
            </a:r>
            <a:r>
              <a:rPr lang="en-US" err="1"/>
              <a:t>tritani</a:t>
            </a:r>
            <a:r>
              <a:rPr lang="en-US"/>
              <a:t> </a:t>
            </a:r>
            <a:r>
              <a:rPr lang="en-US" err="1"/>
              <a:t>recusabo</a:t>
            </a:r>
            <a:r>
              <a:rPr lang="en-US"/>
              <a:t> </a:t>
            </a:r>
            <a:r>
              <a:rPr lang="en-US" err="1"/>
              <a:t>praesent</a:t>
            </a:r>
            <a:r>
              <a:rPr lang="en-US"/>
              <a:t> in, cum </a:t>
            </a:r>
            <a:r>
              <a:rPr lang="en-US" err="1"/>
              <a:t>ea</a:t>
            </a:r>
            <a:r>
              <a:rPr lang="en-US"/>
              <a:t> </a:t>
            </a:r>
            <a:r>
              <a:rPr lang="en-US" err="1"/>
              <a:t>mazim</a:t>
            </a:r>
            <a:r>
              <a:rPr lang="en-US"/>
              <a:t> </a:t>
            </a:r>
            <a:r>
              <a:rPr lang="en-US" err="1"/>
              <a:t>harum</a:t>
            </a:r>
            <a:r>
              <a:rPr lang="en-US"/>
              <a:t> delectus. </a:t>
            </a:r>
          </a:p>
          <a:p>
            <a:pPr lvl="0"/>
            <a:r>
              <a:rPr lang="en-US" err="1"/>
              <a:t>Te</a:t>
            </a:r>
            <a:r>
              <a:rPr lang="en-US"/>
              <a:t> libris </a:t>
            </a:r>
            <a:r>
              <a:rPr lang="en-US" err="1"/>
              <a:t>audiam</a:t>
            </a:r>
            <a:r>
              <a:rPr lang="en-US"/>
              <a:t> </a:t>
            </a:r>
            <a:r>
              <a:rPr lang="en-US" err="1"/>
              <a:t>laboramus</a:t>
            </a:r>
            <a:r>
              <a:rPr lang="en-US"/>
              <a:t> id.</a:t>
            </a:r>
          </a:p>
        </p:txBody>
      </p:sp>
      <p:pic>
        <p:nvPicPr>
          <p:cNvPr id="8" name="Picture 7" descr="A close up of a logo&#10;&#10;Description automatically generated">
            <a:extLst>
              <a:ext uri="{FF2B5EF4-FFF2-40B4-BE49-F238E27FC236}">
                <a16:creationId xmlns:a16="http://schemas.microsoft.com/office/drawing/2014/main" id="{27010F00-06D8-C249-AA26-096325AECA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6200" y="6346800"/>
            <a:ext cx="1877547" cy="374400"/>
          </a:xfrm>
          <a:prstGeom prst="rect">
            <a:avLst/>
          </a:prstGeom>
        </p:spPr>
      </p:pic>
      <p:pic>
        <p:nvPicPr>
          <p:cNvPr id="13" name="Picture 12" descr="A picture containing silhouette&#10;&#10;Description automatically generated">
            <a:extLst>
              <a:ext uri="{FF2B5EF4-FFF2-40B4-BE49-F238E27FC236}">
                <a16:creationId xmlns:a16="http://schemas.microsoft.com/office/drawing/2014/main" id="{44BE66E4-01E9-FC42-8E5D-95324C5BA52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rot="16200000">
            <a:off x="6463501" y="-367502"/>
            <a:ext cx="2833699" cy="3568698"/>
          </a:xfrm>
          <a:prstGeom prst="rect">
            <a:avLst/>
          </a:prstGeom>
        </p:spPr>
      </p:pic>
    </p:spTree>
    <p:extLst>
      <p:ext uri="{BB962C8B-B14F-4D97-AF65-F5344CB8AC3E}">
        <p14:creationId xmlns:p14="http://schemas.microsoft.com/office/powerpoint/2010/main" val="739608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mp; Dark Text (Own Photo)">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1DC514CD-17E0-1A4E-8828-60A526584D07}"/>
              </a:ext>
            </a:extLst>
          </p:cNvPr>
          <p:cNvSpPr>
            <a:spLocks noGrp="1"/>
          </p:cNvSpPr>
          <p:nvPr>
            <p:ph type="pic" sz="quarter" idx="12" hasCustomPrompt="1"/>
          </p:nvPr>
        </p:nvSpPr>
        <p:spPr>
          <a:xfrm>
            <a:off x="0" y="0"/>
            <a:ext cx="6096000" cy="6858000"/>
          </a:xfrm>
        </p:spPr>
        <p:txBody>
          <a:bodyPr anchor="ctr"/>
          <a:lstStyle>
            <a:lvl1pPr marL="0" indent="0" algn="ctr">
              <a:buFontTx/>
              <a:buNone/>
              <a:defRPr>
                <a:solidFill>
                  <a:schemeClr val="tx1"/>
                </a:solidFill>
              </a:defRPr>
            </a:lvl1pPr>
          </a:lstStyle>
          <a:p>
            <a:r>
              <a:rPr lang="en-US"/>
              <a:t>Add your own photo here</a:t>
            </a:r>
          </a:p>
        </p:txBody>
      </p:sp>
      <p:sp>
        <p:nvSpPr>
          <p:cNvPr id="7" name="Rectangle 6"/>
          <p:cNvSpPr/>
          <p:nvPr/>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10" name="Text Placeholder 11"/>
          <p:cNvSpPr>
            <a:spLocks noGrp="1"/>
          </p:cNvSpPr>
          <p:nvPr>
            <p:ph type="body" sz="quarter" idx="11" hasCustomPrompt="1"/>
          </p:nvPr>
        </p:nvSpPr>
        <p:spPr>
          <a:xfrm>
            <a:off x="6515100" y="2089150"/>
            <a:ext cx="5257800" cy="2679700"/>
          </a:xfrm>
          <a:prstGeom prst="rect">
            <a:avLst/>
          </a:prstGeom>
        </p:spPr>
        <p:txBody>
          <a:bodyPr/>
          <a:lstStyle>
            <a:lvl1pPr marL="0" indent="0">
              <a:lnSpc>
                <a:spcPts val="3000"/>
              </a:lnSpc>
              <a:buNone/>
              <a:defRPr sz="2200" b="0" i="0">
                <a:solidFill>
                  <a:schemeClr val="bg1"/>
                </a:solidFill>
                <a:latin typeface="Source Sans Pro" panose="020B0503030403020204" pitchFamily="34" charset="77"/>
                <a:ea typeface="Open Sans" charset="0"/>
                <a:cs typeface="Open Sans" charset="0"/>
              </a:defRPr>
            </a:lvl1pPr>
          </a:lstStyle>
          <a:p>
            <a:pPr lvl="0"/>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 </a:t>
            </a:r>
            <a:r>
              <a:rPr lang="en-US" err="1"/>
              <a:t>Nec</a:t>
            </a:r>
            <a:r>
              <a:rPr lang="en-US"/>
              <a:t> option </a:t>
            </a:r>
            <a:r>
              <a:rPr lang="en-US" err="1"/>
              <a:t>qualisque</a:t>
            </a:r>
            <a:r>
              <a:rPr lang="en-US"/>
              <a:t> cu, sea </a:t>
            </a:r>
            <a:r>
              <a:rPr lang="en-US" err="1"/>
              <a:t>tritani</a:t>
            </a:r>
            <a:r>
              <a:rPr lang="en-US"/>
              <a:t> </a:t>
            </a:r>
            <a:r>
              <a:rPr lang="en-US" err="1"/>
              <a:t>recusabo</a:t>
            </a:r>
            <a:r>
              <a:rPr lang="en-US"/>
              <a:t> </a:t>
            </a:r>
            <a:r>
              <a:rPr lang="en-US" err="1"/>
              <a:t>praesent</a:t>
            </a:r>
            <a:r>
              <a:rPr lang="en-US"/>
              <a:t> in, cum </a:t>
            </a:r>
            <a:r>
              <a:rPr lang="en-US" err="1"/>
              <a:t>ea</a:t>
            </a:r>
            <a:r>
              <a:rPr lang="en-US"/>
              <a:t> </a:t>
            </a:r>
            <a:r>
              <a:rPr lang="en-US" err="1"/>
              <a:t>mazim</a:t>
            </a:r>
            <a:r>
              <a:rPr lang="en-US"/>
              <a:t> </a:t>
            </a:r>
            <a:r>
              <a:rPr lang="en-US" err="1"/>
              <a:t>harum</a:t>
            </a:r>
            <a:r>
              <a:rPr lang="en-US"/>
              <a:t> delectus. </a:t>
            </a:r>
          </a:p>
          <a:p>
            <a:pPr lvl="0"/>
            <a:r>
              <a:rPr lang="en-US" err="1"/>
              <a:t>Te</a:t>
            </a:r>
            <a:r>
              <a:rPr lang="en-US"/>
              <a:t> libris </a:t>
            </a:r>
            <a:r>
              <a:rPr lang="en-US" err="1"/>
              <a:t>audiam</a:t>
            </a:r>
            <a:r>
              <a:rPr lang="en-US"/>
              <a:t> </a:t>
            </a:r>
            <a:r>
              <a:rPr lang="en-US" err="1"/>
              <a:t>laboramus</a:t>
            </a:r>
            <a:r>
              <a:rPr lang="en-US"/>
              <a:t> id.</a:t>
            </a:r>
          </a:p>
        </p:txBody>
      </p:sp>
      <p:pic>
        <p:nvPicPr>
          <p:cNvPr id="8" name="Picture 7" descr="A close up of a logo&#10;&#10;Description automatically generated">
            <a:extLst>
              <a:ext uri="{FF2B5EF4-FFF2-40B4-BE49-F238E27FC236}">
                <a16:creationId xmlns:a16="http://schemas.microsoft.com/office/drawing/2014/main" id="{A1C8560A-16DC-0841-97F9-C30EB4FDC9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7600" y="6346800"/>
            <a:ext cx="1877547" cy="374400"/>
          </a:xfrm>
          <a:prstGeom prst="rect">
            <a:avLst/>
          </a:prstGeom>
        </p:spPr>
      </p:pic>
      <p:pic>
        <p:nvPicPr>
          <p:cNvPr id="3" name="Picture 2" descr="A picture containing silhouette&#10;&#10;Description automatically generated">
            <a:extLst>
              <a:ext uri="{FF2B5EF4-FFF2-40B4-BE49-F238E27FC236}">
                <a16:creationId xmlns:a16="http://schemas.microsoft.com/office/drawing/2014/main" id="{921F72B8-1A1B-F94F-878B-68626C1DA26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6200000">
            <a:off x="6463501" y="-367502"/>
            <a:ext cx="2833699" cy="3568698"/>
          </a:xfrm>
          <a:prstGeom prst="rect">
            <a:avLst/>
          </a:prstGeom>
        </p:spPr>
      </p:pic>
    </p:spTree>
    <p:extLst>
      <p:ext uri="{BB962C8B-B14F-4D97-AF65-F5344CB8AC3E}">
        <p14:creationId xmlns:p14="http://schemas.microsoft.com/office/powerpoint/2010/main" val="3756127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ght Text &amp; Image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B06B49-6324-8D4A-B463-5040C936E5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7999"/>
          </a:xfrm>
          <a:prstGeom prst="rect">
            <a:avLst/>
          </a:prstGeom>
        </p:spPr>
      </p:pic>
      <p:sp>
        <p:nvSpPr>
          <p:cNvPr id="9" name="Rectangle 8">
            <a:extLst>
              <a:ext uri="{FF2B5EF4-FFF2-40B4-BE49-F238E27FC236}">
                <a16:creationId xmlns:a16="http://schemas.microsoft.com/office/drawing/2014/main" id="{E7D63CE4-6E43-C44C-A05B-D64AE3103F8F}"/>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7" name="Text Placeholder 11">
            <a:extLst>
              <a:ext uri="{FF2B5EF4-FFF2-40B4-BE49-F238E27FC236}">
                <a16:creationId xmlns:a16="http://schemas.microsoft.com/office/drawing/2014/main" id="{B9F92B62-A632-0642-BF5F-904327333177}"/>
              </a:ext>
            </a:extLst>
          </p:cNvPr>
          <p:cNvSpPr>
            <a:spLocks noGrp="1"/>
          </p:cNvSpPr>
          <p:nvPr>
            <p:ph type="body" sz="quarter" idx="12" hasCustomPrompt="1"/>
          </p:nvPr>
        </p:nvSpPr>
        <p:spPr>
          <a:xfrm>
            <a:off x="419100" y="2082905"/>
            <a:ext cx="5257800" cy="2692190"/>
          </a:xfrm>
          <a:prstGeom prst="rect">
            <a:avLst/>
          </a:prstGeom>
        </p:spPr>
        <p:txBody>
          <a:bodyPr/>
          <a:lstStyle>
            <a:lvl1pPr marL="0" indent="0">
              <a:lnSpc>
                <a:spcPct val="100000"/>
              </a:lnSpc>
              <a:buNone/>
              <a:defRPr sz="3600" b="0" i="0">
                <a:solidFill>
                  <a:schemeClr val="tx2"/>
                </a:solidFill>
                <a:latin typeface="Source Sans Pro Light" panose="020B0403030403020204" pitchFamily="34" charset="77"/>
                <a:ea typeface="Open Sans" charset="0"/>
                <a:cs typeface="Open Sans" charset="0"/>
              </a:defRPr>
            </a:lvl1pPr>
          </a:lstStyle>
          <a:p>
            <a:pPr lvl="0"/>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a:t>
            </a:r>
          </a:p>
        </p:txBody>
      </p:sp>
      <p:pic>
        <p:nvPicPr>
          <p:cNvPr id="8" name="Picture 7" descr="A picture containing drawing&#10;&#10;Description automatically generated">
            <a:extLst>
              <a:ext uri="{FF2B5EF4-FFF2-40B4-BE49-F238E27FC236}">
                <a16:creationId xmlns:a16="http://schemas.microsoft.com/office/drawing/2014/main" id="{F4AD0E04-2766-CF4C-8471-88FEA3992F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5600" y="6346800"/>
            <a:ext cx="1891558" cy="374400"/>
          </a:xfrm>
          <a:prstGeom prst="rect">
            <a:avLst/>
          </a:prstGeom>
        </p:spPr>
      </p:pic>
      <p:pic>
        <p:nvPicPr>
          <p:cNvPr id="4" name="Picture 3" descr="A close up of a logo&#10;&#10;Description automatically generated">
            <a:extLst>
              <a:ext uri="{FF2B5EF4-FFF2-40B4-BE49-F238E27FC236}">
                <a16:creationId xmlns:a16="http://schemas.microsoft.com/office/drawing/2014/main" id="{5AB24F60-EB9D-4A47-9F6B-AFE92E402A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96000" y="0"/>
            <a:ext cx="3517900" cy="2844800"/>
          </a:xfrm>
          <a:prstGeom prst="rect">
            <a:avLst/>
          </a:prstGeom>
        </p:spPr>
      </p:pic>
    </p:spTree>
    <p:extLst>
      <p:ext uri="{BB962C8B-B14F-4D97-AF65-F5344CB8AC3E}">
        <p14:creationId xmlns:p14="http://schemas.microsoft.com/office/powerpoint/2010/main" val="432704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ght Text &amp; Image (Own Photo)">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98442BF6-7A1F-5648-94DE-83C187D2CE80}"/>
              </a:ext>
            </a:extLst>
          </p:cNvPr>
          <p:cNvSpPr>
            <a:spLocks noGrp="1"/>
          </p:cNvSpPr>
          <p:nvPr>
            <p:ph type="pic" sz="quarter" idx="13" hasCustomPrompt="1"/>
          </p:nvPr>
        </p:nvSpPr>
        <p:spPr>
          <a:xfrm>
            <a:off x="6096000" y="0"/>
            <a:ext cx="6096000" cy="6858000"/>
          </a:xfrm>
        </p:spPr>
        <p:txBody>
          <a:bodyPr anchor="ctr"/>
          <a:lstStyle>
            <a:lvl1pPr marL="0" indent="0" algn="ctr">
              <a:buFontTx/>
              <a:buNone/>
              <a:defRPr>
                <a:solidFill>
                  <a:schemeClr val="tx1"/>
                </a:solidFill>
              </a:defRPr>
            </a:lvl1pPr>
          </a:lstStyle>
          <a:p>
            <a:r>
              <a:rPr lang="en-US"/>
              <a:t>Add your own photo here</a:t>
            </a:r>
          </a:p>
        </p:txBody>
      </p:sp>
      <p:sp>
        <p:nvSpPr>
          <p:cNvPr id="9" name="Rectangle 8">
            <a:extLst>
              <a:ext uri="{FF2B5EF4-FFF2-40B4-BE49-F238E27FC236}">
                <a16:creationId xmlns:a16="http://schemas.microsoft.com/office/drawing/2014/main" id="{E7D63CE4-6E43-C44C-A05B-D64AE3103F8F}"/>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7" name="Text Placeholder 11">
            <a:extLst>
              <a:ext uri="{FF2B5EF4-FFF2-40B4-BE49-F238E27FC236}">
                <a16:creationId xmlns:a16="http://schemas.microsoft.com/office/drawing/2014/main" id="{B9F92B62-A632-0642-BF5F-904327333177}"/>
              </a:ext>
            </a:extLst>
          </p:cNvPr>
          <p:cNvSpPr>
            <a:spLocks noGrp="1"/>
          </p:cNvSpPr>
          <p:nvPr>
            <p:ph type="body" sz="quarter" idx="12" hasCustomPrompt="1"/>
          </p:nvPr>
        </p:nvSpPr>
        <p:spPr>
          <a:xfrm>
            <a:off x="419100" y="2082905"/>
            <a:ext cx="5257800" cy="2692190"/>
          </a:xfrm>
          <a:prstGeom prst="rect">
            <a:avLst/>
          </a:prstGeom>
        </p:spPr>
        <p:txBody>
          <a:bodyPr/>
          <a:lstStyle>
            <a:lvl1pPr marL="0" indent="0">
              <a:lnSpc>
                <a:spcPct val="100000"/>
              </a:lnSpc>
              <a:buNone/>
              <a:defRPr sz="3600" b="0" i="0">
                <a:solidFill>
                  <a:schemeClr val="tx2"/>
                </a:solidFill>
                <a:latin typeface="Source Sans Pro Light" panose="020B0403030403020204" pitchFamily="34" charset="77"/>
                <a:ea typeface="Open Sans" charset="0"/>
                <a:cs typeface="Open Sans" charset="0"/>
              </a:defRPr>
            </a:lvl1pPr>
          </a:lstStyle>
          <a:p>
            <a:pPr lvl="0"/>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a:t>
            </a:r>
          </a:p>
        </p:txBody>
      </p:sp>
      <p:pic>
        <p:nvPicPr>
          <p:cNvPr id="8" name="Picture 7" descr="A picture containing drawing&#10;&#10;Description automatically generated">
            <a:extLst>
              <a:ext uri="{FF2B5EF4-FFF2-40B4-BE49-F238E27FC236}">
                <a16:creationId xmlns:a16="http://schemas.microsoft.com/office/drawing/2014/main" id="{A34B27DE-FC07-1D40-B532-13718F6DB5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600" y="6346800"/>
            <a:ext cx="1891558" cy="3744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067E8949-330D-CF4E-A348-DD20C925A2C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0" y="0"/>
            <a:ext cx="3517900" cy="2844800"/>
          </a:xfrm>
          <a:prstGeom prst="rect">
            <a:avLst/>
          </a:prstGeom>
        </p:spPr>
      </p:pic>
    </p:spTree>
    <p:extLst>
      <p:ext uri="{BB962C8B-B14F-4D97-AF65-F5344CB8AC3E}">
        <p14:creationId xmlns:p14="http://schemas.microsoft.com/office/powerpoint/2010/main" val="4215802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amp; Light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5B479F-CC8D-6F4A-9B61-85C8A64658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05" y="0"/>
            <a:ext cx="6093795" cy="6858000"/>
          </a:xfrm>
          <a:prstGeom prst="rect">
            <a:avLst/>
          </a:prstGeom>
        </p:spPr>
      </p:pic>
      <p:sp>
        <p:nvSpPr>
          <p:cNvPr id="7" name="Rectangle 6"/>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8" name="Text Placeholder 11">
            <a:extLst>
              <a:ext uri="{FF2B5EF4-FFF2-40B4-BE49-F238E27FC236}">
                <a16:creationId xmlns:a16="http://schemas.microsoft.com/office/drawing/2014/main" id="{58D1F954-877A-3A47-9520-61B2DB1B0644}"/>
              </a:ext>
            </a:extLst>
          </p:cNvPr>
          <p:cNvSpPr>
            <a:spLocks noGrp="1"/>
          </p:cNvSpPr>
          <p:nvPr>
            <p:ph type="body" sz="quarter" idx="12" hasCustomPrompt="1"/>
          </p:nvPr>
        </p:nvSpPr>
        <p:spPr>
          <a:xfrm>
            <a:off x="6515100" y="2089150"/>
            <a:ext cx="5257800" cy="2679700"/>
          </a:xfrm>
          <a:prstGeom prst="rect">
            <a:avLst/>
          </a:prstGeom>
        </p:spPr>
        <p:txBody>
          <a:bodyPr/>
          <a:lstStyle>
            <a:lvl1pPr marL="0" indent="0">
              <a:lnSpc>
                <a:spcPts val="3000"/>
              </a:lnSpc>
              <a:buNone/>
              <a:defRPr sz="2200" b="0" i="0">
                <a:solidFill>
                  <a:schemeClr val="tx2"/>
                </a:solidFill>
                <a:latin typeface="Source Sans Pro" panose="020B0503030403020204" pitchFamily="34" charset="77"/>
                <a:ea typeface="Open Sans" charset="0"/>
                <a:cs typeface="Open Sans" charset="0"/>
              </a:defRPr>
            </a:lvl1pPr>
          </a:lstStyle>
          <a:p>
            <a:pPr lvl="0"/>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 </a:t>
            </a:r>
            <a:r>
              <a:rPr lang="en-US" err="1"/>
              <a:t>Nec</a:t>
            </a:r>
            <a:r>
              <a:rPr lang="en-US"/>
              <a:t> option </a:t>
            </a:r>
            <a:r>
              <a:rPr lang="en-US" err="1"/>
              <a:t>qualisque</a:t>
            </a:r>
            <a:r>
              <a:rPr lang="en-US"/>
              <a:t> cu, sea </a:t>
            </a:r>
            <a:r>
              <a:rPr lang="en-US" err="1"/>
              <a:t>tritani</a:t>
            </a:r>
            <a:r>
              <a:rPr lang="en-US"/>
              <a:t> </a:t>
            </a:r>
            <a:r>
              <a:rPr lang="en-US" err="1"/>
              <a:t>recusabo</a:t>
            </a:r>
            <a:r>
              <a:rPr lang="en-US"/>
              <a:t> </a:t>
            </a:r>
            <a:r>
              <a:rPr lang="en-US" err="1"/>
              <a:t>praesent</a:t>
            </a:r>
            <a:r>
              <a:rPr lang="en-US"/>
              <a:t> in, cum </a:t>
            </a:r>
            <a:r>
              <a:rPr lang="en-US" err="1"/>
              <a:t>ea</a:t>
            </a:r>
            <a:r>
              <a:rPr lang="en-US"/>
              <a:t> </a:t>
            </a:r>
            <a:r>
              <a:rPr lang="en-US" err="1"/>
              <a:t>mazim</a:t>
            </a:r>
            <a:r>
              <a:rPr lang="en-US"/>
              <a:t> </a:t>
            </a:r>
            <a:r>
              <a:rPr lang="en-US" err="1"/>
              <a:t>harum</a:t>
            </a:r>
            <a:r>
              <a:rPr lang="en-US"/>
              <a:t> delectus. </a:t>
            </a:r>
          </a:p>
          <a:p>
            <a:pPr lvl="0"/>
            <a:r>
              <a:rPr lang="en-US" err="1"/>
              <a:t>Te</a:t>
            </a:r>
            <a:r>
              <a:rPr lang="en-US"/>
              <a:t> libris </a:t>
            </a:r>
            <a:r>
              <a:rPr lang="en-US" err="1"/>
              <a:t>audiam</a:t>
            </a:r>
            <a:r>
              <a:rPr lang="en-US"/>
              <a:t> </a:t>
            </a:r>
            <a:r>
              <a:rPr lang="en-US" err="1"/>
              <a:t>laboramus</a:t>
            </a:r>
            <a:r>
              <a:rPr lang="en-US"/>
              <a:t> id.</a:t>
            </a:r>
          </a:p>
        </p:txBody>
      </p:sp>
      <p:pic>
        <p:nvPicPr>
          <p:cNvPr id="10" name="Picture 9" descr="A picture containing drawing&#10;&#10;Description automatically generated">
            <a:extLst>
              <a:ext uri="{FF2B5EF4-FFF2-40B4-BE49-F238E27FC236}">
                <a16:creationId xmlns:a16="http://schemas.microsoft.com/office/drawing/2014/main" id="{102FF37D-7FEB-A243-ABA2-198B03E1D5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47600" y="6346800"/>
            <a:ext cx="1891558" cy="374400"/>
          </a:xfrm>
          <a:prstGeom prst="rect">
            <a:avLst/>
          </a:prstGeom>
        </p:spPr>
      </p:pic>
      <p:pic>
        <p:nvPicPr>
          <p:cNvPr id="14" name="Picture 13" descr="A close up of a logo&#10;&#10;Description automatically generated">
            <a:extLst>
              <a:ext uri="{FF2B5EF4-FFF2-40B4-BE49-F238E27FC236}">
                <a16:creationId xmlns:a16="http://schemas.microsoft.com/office/drawing/2014/main" id="{0D51CD3D-C075-964D-A4F5-223CAD89477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524" t="-1554" r="12432" b="-961"/>
          <a:stretch/>
        </p:blipFill>
        <p:spPr>
          <a:xfrm>
            <a:off x="0" y="-81280"/>
            <a:ext cx="6096000" cy="5364480"/>
          </a:xfrm>
          <a:prstGeom prst="rect">
            <a:avLst/>
          </a:prstGeom>
        </p:spPr>
      </p:pic>
    </p:spTree>
    <p:extLst>
      <p:ext uri="{BB962C8B-B14F-4D97-AF65-F5344CB8AC3E}">
        <p14:creationId xmlns:p14="http://schemas.microsoft.com/office/powerpoint/2010/main" val="887405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mp; Light Text (Own Photo)">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37FEEA00-A76B-934E-B735-7F9162A9E895}"/>
              </a:ext>
            </a:extLst>
          </p:cNvPr>
          <p:cNvSpPr>
            <a:spLocks noGrp="1"/>
          </p:cNvSpPr>
          <p:nvPr>
            <p:ph type="pic" sz="quarter" idx="13" hasCustomPrompt="1"/>
          </p:nvPr>
        </p:nvSpPr>
        <p:spPr>
          <a:xfrm>
            <a:off x="0" y="-975"/>
            <a:ext cx="6096000" cy="6858000"/>
          </a:xfrm>
        </p:spPr>
        <p:txBody>
          <a:bodyPr anchor="ctr"/>
          <a:lstStyle>
            <a:lvl1pPr marL="0" indent="0" algn="ctr">
              <a:buFontTx/>
              <a:buNone/>
              <a:defRPr>
                <a:solidFill>
                  <a:schemeClr val="tx1"/>
                </a:solidFill>
              </a:defRPr>
            </a:lvl1pPr>
          </a:lstStyle>
          <a:p>
            <a:r>
              <a:rPr lang="en-US"/>
              <a:t>Add your own photo here</a:t>
            </a:r>
          </a:p>
        </p:txBody>
      </p:sp>
      <p:sp>
        <p:nvSpPr>
          <p:cNvPr id="7" name="Rectangle 6"/>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8" name="Text Placeholder 11">
            <a:extLst>
              <a:ext uri="{FF2B5EF4-FFF2-40B4-BE49-F238E27FC236}">
                <a16:creationId xmlns:a16="http://schemas.microsoft.com/office/drawing/2014/main" id="{58D1F954-877A-3A47-9520-61B2DB1B0644}"/>
              </a:ext>
            </a:extLst>
          </p:cNvPr>
          <p:cNvSpPr>
            <a:spLocks noGrp="1"/>
          </p:cNvSpPr>
          <p:nvPr>
            <p:ph type="body" sz="quarter" idx="12" hasCustomPrompt="1"/>
          </p:nvPr>
        </p:nvSpPr>
        <p:spPr>
          <a:xfrm>
            <a:off x="6515100" y="2089150"/>
            <a:ext cx="5257800" cy="2679700"/>
          </a:xfrm>
          <a:prstGeom prst="rect">
            <a:avLst/>
          </a:prstGeom>
        </p:spPr>
        <p:txBody>
          <a:bodyPr/>
          <a:lstStyle>
            <a:lvl1pPr marL="0" indent="0">
              <a:lnSpc>
                <a:spcPts val="3000"/>
              </a:lnSpc>
              <a:buNone/>
              <a:defRPr sz="2200" b="0" i="0">
                <a:solidFill>
                  <a:schemeClr val="tx2"/>
                </a:solidFill>
                <a:latin typeface="Source Sans Pro" panose="020B0503030403020204" pitchFamily="34" charset="77"/>
                <a:ea typeface="Open Sans" charset="0"/>
                <a:cs typeface="Open Sans" charset="0"/>
              </a:defRPr>
            </a:lvl1pPr>
          </a:lstStyle>
          <a:p>
            <a:pPr lvl="0"/>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 </a:t>
            </a:r>
            <a:r>
              <a:rPr lang="en-US" err="1"/>
              <a:t>Nec</a:t>
            </a:r>
            <a:r>
              <a:rPr lang="en-US"/>
              <a:t> option </a:t>
            </a:r>
            <a:r>
              <a:rPr lang="en-US" err="1"/>
              <a:t>qualisque</a:t>
            </a:r>
            <a:r>
              <a:rPr lang="en-US"/>
              <a:t> cu, sea </a:t>
            </a:r>
            <a:r>
              <a:rPr lang="en-US" err="1"/>
              <a:t>tritani</a:t>
            </a:r>
            <a:r>
              <a:rPr lang="en-US"/>
              <a:t> </a:t>
            </a:r>
            <a:r>
              <a:rPr lang="en-US" err="1"/>
              <a:t>recusabo</a:t>
            </a:r>
            <a:r>
              <a:rPr lang="en-US"/>
              <a:t> </a:t>
            </a:r>
            <a:r>
              <a:rPr lang="en-US" err="1"/>
              <a:t>praesent</a:t>
            </a:r>
            <a:r>
              <a:rPr lang="en-US"/>
              <a:t> in, cum </a:t>
            </a:r>
            <a:r>
              <a:rPr lang="en-US" err="1"/>
              <a:t>ea</a:t>
            </a:r>
            <a:r>
              <a:rPr lang="en-US"/>
              <a:t> </a:t>
            </a:r>
            <a:r>
              <a:rPr lang="en-US" err="1"/>
              <a:t>mazim</a:t>
            </a:r>
            <a:r>
              <a:rPr lang="en-US"/>
              <a:t> </a:t>
            </a:r>
            <a:r>
              <a:rPr lang="en-US" err="1"/>
              <a:t>harum</a:t>
            </a:r>
            <a:r>
              <a:rPr lang="en-US"/>
              <a:t> delectus. </a:t>
            </a:r>
          </a:p>
          <a:p>
            <a:pPr lvl="0"/>
            <a:r>
              <a:rPr lang="en-US" err="1"/>
              <a:t>Te</a:t>
            </a:r>
            <a:r>
              <a:rPr lang="en-US"/>
              <a:t> libris </a:t>
            </a:r>
            <a:r>
              <a:rPr lang="en-US" err="1"/>
              <a:t>audiam</a:t>
            </a:r>
            <a:r>
              <a:rPr lang="en-US"/>
              <a:t> </a:t>
            </a:r>
            <a:r>
              <a:rPr lang="en-US" err="1"/>
              <a:t>laboramus</a:t>
            </a:r>
            <a:r>
              <a:rPr lang="en-US"/>
              <a:t> id.</a:t>
            </a:r>
          </a:p>
        </p:txBody>
      </p:sp>
      <p:pic>
        <p:nvPicPr>
          <p:cNvPr id="10" name="Picture 9" descr="A picture containing drawing&#10;&#10;Description automatically generated">
            <a:extLst>
              <a:ext uri="{FF2B5EF4-FFF2-40B4-BE49-F238E27FC236}">
                <a16:creationId xmlns:a16="http://schemas.microsoft.com/office/drawing/2014/main" id="{D936CC88-E2B1-DE4E-8717-5F260FD3BF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7600" y="6346800"/>
            <a:ext cx="1891558" cy="3744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581C1357-0559-FD4B-AF53-8BCF2B0907F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
            <a:ext cx="4032250" cy="2857503"/>
          </a:xfrm>
          <a:prstGeom prst="rect">
            <a:avLst/>
          </a:prstGeom>
        </p:spPr>
      </p:pic>
    </p:spTree>
    <p:extLst>
      <p:ext uri="{BB962C8B-B14F-4D97-AF65-F5344CB8AC3E}">
        <p14:creationId xmlns:p14="http://schemas.microsoft.com/office/powerpoint/2010/main" val="45137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Long 1">
    <p:bg>
      <p:bgPr>
        <a:solidFill>
          <a:schemeClr val="bg1"/>
        </a:solidFill>
        <a:effectLst/>
      </p:bgPr>
    </p:bg>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A9FB4A4F-969A-F84D-B021-F6559B406FB7}"/>
              </a:ext>
            </a:extLst>
          </p:cNvPr>
          <p:cNvSpPr>
            <a:spLocks noGrp="1"/>
          </p:cNvSpPr>
          <p:nvPr>
            <p:ph type="body" sz="quarter" idx="11" hasCustomPrompt="1"/>
          </p:nvPr>
        </p:nvSpPr>
        <p:spPr>
          <a:xfrm>
            <a:off x="824845" y="3263153"/>
            <a:ext cx="5558025" cy="1382058"/>
          </a:xfrm>
          <a:prstGeom prst="rect">
            <a:avLst/>
          </a:prstGeom>
        </p:spPr>
        <p:txBody>
          <a:bodyPr/>
          <a:lstStyle>
            <a:lvl1pPr marL="0" indent="0">
              <a:lnSpc>
                <a:spcPts val="5500"/>
              </a:lnSpc>
              <a:buNone/>
              <a:defRPr sz="6000">
                <a:solidFill>
                  <a:schemeClr val="accent2"/>
                </a:solidFill>
                <a:effectLst>
                  <a:glow>
                    <a:schemeClr val="bg1"/>
                  </a:glow>
                </a:effectLst>
                <a:latin typeface="Bebas Neue" panose="020B0606020202050201" pitchFamily="34" charset="0"/>
                <a:ea typeface="Bebas Neue" panose="020B0606020202050201" pitchFamily="34" charset="0"/>
                <a:cs typeface="Calibri" charset="0"/>
              </a:defRPr>
            </a:lvl1pPr>
          </a:lstStyle>
          <a:p>
            <a:pPr lvl="0"/>
            <a:r>
              <a:rPr lang="en-US"/>
              <a:t>AN </a:t>
            </a:r>
            <a:r>
              <a:rPr lang="en-US" err="1"/>
              <a:t>LONGer</a:t>
            </a:r>
            <a:r>
              <a:rPr lang="en-US"/>
              <a:t> title for the Presentation</a:t>
            </a:r>
          </a:p>
        </p:txBody>
      </p:sp>
      <p:sp>
        <p:nvSpPr>
          <p:cNvPr id="13" name="Text Placeholder 10">
            <a:extLst>
              <a:ext uri="{FF2B5EF4-FFF2-40B4-BE49-F238E27FC236}">
                <a16:creationId xmlns:a16="http://schemas.microsoft.com/office/drawing/2014/main" id="{DD7CC392-19D9-1742-92C4-6F804CCF810B}"/>
              </a:ext>
            </a:extLst>
          </p:cNvPr>
          <p:cNvSpPr>
            <a:spLocks noGrp="1"/>
          </p:cNvSpPr>
          <p:nvPr>
            <p:ph type="body" sz="quarter" idx="12" hasCustomPrompt="1"/>
          </p:nvPr>
        </p:nvSpPr>
        <p:spPr>
          <a:xfrm>
            <a:off x="824846" y="4935669"/>
            <a:ext cx="5558025" cy="355600"/>
          </a:xfrm>
          <a:prstGeom prst="rect">
            <a:avLst/>
          </a:prstGeom>
        </p:spPr>
        <p:txBody>
          <a:bodyPr/>
          <a:lstStyle>
            <a:lvl1pPr marL="0" indent="0">
              <a:buNone/>
              <a:defRPr sz="1600" b="0" i="0" baseline="0">
                <a:solidFill>
                  <a:schemeClr val="tx1"/>
                </a:solidFill>
                <a:latin typeface="Source Sans Pro" panose="020B0503030403020204" pitchFamily="34" charset="77"/>
                <a:ea typeface="Open Sans" charset="0"/>
                <a:cs typeface="Open Sans" charset="0"/>
              </a:defRPr>
            </a:lvl1pPr>
          </a:lstStyle>
          <a:p>
            <a:pPr lvl="0"/>
            <a:r>
              <a:rPr lang="en-US"/>
              <a:t>The presentation description or subheading goes here</a:t>
            </a:r>
          </a:p>
        </p:txBody>
      </p:sp>
      <p:sp>
        <p:nvSpPr>
          <p:cNvPr id="14" name="Rectangle 13">
            <a:extLst>
              <a:ext uri="{FF2B5EF4-FFF2-40B4-BE49-F238E27FC236}">
                <a16:creationId xmlns:a16="http://schemas.microsoft.com/office/drawing/2014/main" id="{8E946628-CB36-1044-B488-EC97519B926D}"/>
              </a:ext>
            </a:extLst>
          </p:cNvPr>
          <p:cNvSpPr/>
          <p:nvPr/>
        </p:nvSpPr>
        <p:spPr>
          <a:xfrm>
            <a:off x="932329" y="4726492"/>
            <a:ext cx="540000" cy="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5" name="Text Placeholder 10">
            <a:extLst>
              <a:ext uri="{FF2B5EF4-FFF2-40B4-BE49-F238E27FC236}">
                <a16:creationId xmlns:a16="http://schemas.microsoft.com/office/drawing/2014/main" id="{20521B0B-AF3B-F142-B7EB-CA4AF60F5CAE}"/>
              </a:ext>
            </a:extLst>
          </p:cNvPr>
          <p:cNvSpPr>
            <a:spLocks noGrp="1"/>
          </p:cNvSpPr>
          <p:nvPr>
            <p:ph type="body" sz="quarter" idx="13" hasCustomPrompt="1"/>
          </p:nvPr>
        </p:nvSpPr>
        <p:spPr>
          <a:xfrm>
            <a:off x="824845" y="5291269"/>
            <a:ext cx="5558025" cy="355600"/>
          </a:xfrm>
          <a:prstGeom prst="rect">
            <a:avLst/>
          </a:prstGeom>
        </p:spPr>
        <p:txBody>
          <a:bodyPr/>
          <a:lstStyle>
            <a:lvl1pPr marL="0" indent="0">
              <a:buNone/>
              <a:defRPr sz="1200" b="0" i="0" baseline="0">
                <a:solidFill>
                  <a:schemeClr val="tx1"/>
                </a:solidFill>
                <a:latin typeface="Source Sans Pro" panose="020B0503030403020204" pitchFamily="34" charset="77"/>
                <a:ea typeface="Open Sans" charset="0"/>
                <a:cs typeface="Open Sans" charset="0"/>
              </a:defRPr>
            </a:lvl1pPr>
          </a:lstStyle>
          <a:p>
            <a:pPr lvl="0"/>
            <a:r>
              <a:rPr lang="en-US"/>
              <a:t>Presented by First Name Last Name | DD Month 2020</a:t>
            </a:r>
          </a:p>
        </p:txBody>
      </p:sp>
      <p:pic>
        <p:nvPicPr>
          <p:cNvPr id="5" name="Picture 4" descr="A picture containing silhouette&#10;&#10;Description automatically generated">
            <a:extLst>
              <a:ext uri="{FF2B5EF4-FFF2-40B4-BE49-F238E27FC236}">
                <a16:creationId xmlns:a16="http://schemas.microsoft.com/office/drawing/2014/main" id="{AA43CB70-249E-2542-B578-37352E7AF4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70744" y="2327529"/>
            <a:ext cx="3421256" cy="4530471"/>
          </a:xfrm>
          <a:prstGeom prst="rect">
            <a:avLst/>
          </a:prstGeom>
        </p:spPr>
      </p:pic>
      <p:pic>
        <p:nvPicPr>
          <p:cNvPr id="9" name="Picture 8" descr="A close up of a logo&#10;&#10;Description automatically generated">
            <a:extLst>
              <a:ext uri="{FF2B5EF4-FFF2-40B4-BE49-F238E27FC236}">
                <a16:creationId xmlns:a16="http://schemas.microsoft.com/office/drawing/2014/main" id="{8ECFC15E-B702-0841-903C-9B6978280E5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421256" cy="2416119"/>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A213235B-266E-0E40-A312-502F29D3091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55185" y="584200"/>
            <a:ext cx="1313128" cy="1296000"/>
          </a:xfrm>
          <a:prstGeom prst="rect">
            <a:avLst/>
          </a:prstGeom>
        </p:spPr>
      </p:pic>
    </p:spTree>
    <p:extLst>
      <p:ext uri="{BB962C8B-B14F-4D97-AF65-F5344CB8AC3E}">
        <p14:creationId xmlns:p14="http://schemas.microsoft.com/office/powerpoint/2010/main" val="4158372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x15 Client / Partner Logo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DF9F57-658B-504A-B85E-1661373291C3}"/>
              </a:ext>
            </a:extLst>
          </p:cNvPr>
          <p:cNvSpPr/>
          <p:nvPr userDrawn="1"/>
        </p:nvSpPr>
        <p:spPr>
          <a:xfrm>
            <a:off x="963705" y="1212328"/>
            <a:ext cx="54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F019F9-C775-CB4A-B716-D065B3E5DA5F}"/>
              </a:ext>
            </a:extLst>
          </p:cNvPr>
          <p:cNvSpPr txBox="1"/>
          <p:nvPr userDrawn="1"/>
        </p:nvSpPr>
        <p:spPr>
          <a:xfrm>
            <a:off x="9151072" y="6430104"/>
            <a:ext cx="2216175" cy="276999"/>
          </a:xfrm>
          <a:prstGeom prst="rect">
            <a:avLst/>
          </a:prstGeom>
          <a:noFill/>
        </p:spPr>
        <p:txBody>
          <a:bodyPr wrap="square" rtlCol="0">
            <a:spAutoFit/>
          </a:bodyPr>
          <a:lstStyle/>
          <a:p>
            <a:pPr algn="r"/>
            <a:r>
              <a:rPr lang="en-US" sz="1200" b="0" i="0" err="1">
                <a:solidFill>
                  <a:schemeClr val="bg1"/>
                </a:solidFill>
                <a:latin typeface="Source Sans Pro" panose="020B0503030403020204" pitchFamily="34" charset="77"/>
              </a:rPr>
              <a:t>www.bpdzenith.com</a:t>
            </a:r>
            <a:r>
              <a:rPr lang="en-US" sz="1200" b="0" i="0">
                <a:solidFill>
                  <a:schemeClr val="bg1"/>
                </a:solidFill>
                <a:latin typeface="Source Sans Pro" panose="020B0503030403020204" pitchFamily="34" charset="77"/>
              </a:rPr>
              <a:t>/</a:t>
            </a:r>
            <a:r>
              <a:rPr lang="en-US" sz="1200" b="0" i="0" err="1">
                <a:solidFill>
                  <a:schemeClr val="bg1"/>
                </a:solidFill>
                <a:latin typeface="Source Sans Pro" panose="020B0503030403020204" pitchFamily="34" charset="77"/>
              </a:rPr>
              <a:t>maxtech</a:t>
            </a:r>
            <a:endParaRPr lang="en-US" sz="1200" b="0" i="0">
              <a:solidFill>
                <a:schemeClr val="bg1"/>
              </a:solidFill>
              <a:latin typeface="Source Sans Pro" panose="020B0503030403020204" pitchFamily="34" charset="77"/>
            </a:endParaRPr>
          </a:p>
        </p:txBody>
      </p:sp>
      <p:sp>
        <p:nvSpPr>
          <p:cNvPr id="6" name="TextBox 5">
            <a:extLst>
              <a:ext uri="{FF2B5EF4-FFF2-40B4-BE49-F238E27FC236}">
                <a16:creationId xmlns:a16="http://schemas.microsoft.com/office/drawing/2014/main" id="{46CF1F70-9174-6B47-831F-2DD60600AE57}"/>
              </a:ext>
            </a:extLst>
          </p:cNvPr>
          <p:cNvSpPr txBox="1"/>
          <p:nvPr userDrawn="1"/>
        </p:nvSpPr>
        <p:spPr>
          <a:xfrm>
            <a:off x="11308978" y="6430103"/>
            <a:ext cx="672352" cy="276999"/>
          </a:xfrm>
          <a:prstGeom prst="rect">
            <a:avLst/>
          </a:prstGeom>
          <a:noFill/>
        </p:spPr>
        <p:txBody>
          <a:bodyPr wrap="square" rtlCol="0">
            <a:spAutoFit/>
          </a:bodyPr>
          <a:lstStyle/>
          <a:p>
            <a:pPr algn="r"/>
            <a:fld id="{F98DF128-C20A-374F-AE68-1B99C46EF0F4}" type="slidenum">
              <a:rPr lang="en-US" sz="1200" b="0" i="0" smtClean="0">
                <a:solidFill>
                  <a:schemeClr val="bg1"/>
                </a:solidFill>
                <a:latin typeface="Source Sans Pro" panose="020B0503030403020204" pitchFamily="34" charset="77"/>
              </a:rPr>
              <a:t>‹#›</a:t>
            </a:fld>
            <a:endParaRPr lang="en-US" sz="1200" b="0" i="0">
              <a:solidFill>
                <a:schemeClr val="bg1"/>
              </a:solidFill>
              <a:latin typeface="Source Sans Pro" panose="020B0503030403020204" pitchFamily="34" charset="77"/>
            </a:endParaRPr>
          </a:p>
        </p:txBody>
      </p:sp>
      <p:sp>
        <p:nvSpPr>
          <p:cNvPr id="10" name="Picture Placeholder 9">
            <a:extLst>
              <a:ext uri="{FF2B5EF4-FFF2-40B4-BE49-F238E27FC236}">
                <a16:creationId xmlns:a16="http://schemas.microsoft.com/office/drawing/2014/main" id="{3B6FC0BB-A5A0-F34F-9571-0E364C3B7532}"/>
              </a:ext>
            </a:extLst>
          </p:cNvPr>
          <p:cNvSpPr>
            <a:spLocks noGrp="1"/>
          </p:cNvSpPr>
          <p:nvPr>
            <p:ph type="pic" sz="quarter" idx="10" hasCustomPrompt="1"/>
          </p:nvPr>
        </p:nvSpPr>
        <p:spPr>
          <a:xfrm>
            <a:off x="963705" y="1740413"/>
            <a:ext cx="1717089" cy="1081087"/>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11" name="Picture Placeholder 9">
            <a:extLst>
              <a:ext uri="{FF2B5EF4-FFF2-40B4-BE49-F238E27FC236}">
                <a16:creationId xmlns:a16="http://schemas.microsoft.com/office/drawing/2014/main" id="{771F8F57-DC51-4248-9DF2-C5F72915DB92}"/>
              </a:ext>
            </a:extLst>
          </p:cNvPr>
          <p:cNvSpPr>
            <a:spLocks noGrp="1"/>
          </p:cNvSpPr>
          <p:nvPr>
            <p:ph type="pic" sz="quarter" idx="11" hasCustomPrompt="1"/>
          </p:nvPr>
        </p:nvSpPr>
        <p:spPr>
          <a:xfrm>
            <a:off x="3120751" y="1736839"/>
            <a:ext cx="1717089" cy="1081087"/>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12" name="Picture Placeholder 9">
            <a:extLst>
              <a:ext uri="{FF2B5EF4-FFF2-40B4-BE49-F238E27FC236}">
                <a16:creationId xmlns:a16="http://schemas.microsoft.com/office/drawing/2014/main" id="{C99E3841-19CF-A446-8222-B6D6CCFE8596}"/>
              </a:ext>
            </a:extLst>
          </p:cNvPr>
          <p:cNvSpPr>
            <a:spLocks noGrp="1"/>
          </p:cNvSpPr>
          <p:nvPr>
            <p:ph type="pic" sz="quarter" idx="12" hasCustomPrompt="1"/>
          </p:nvPr>
        </p:nvSpPr>
        <p:spPr>
          <a:xfrm>
            <a:off x="5277797" y="1736839"/>
            <a:ext cx="1717089" cy="1081087"/>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13" name="Picture Placeholder 9">
            <a:extLst>
              <a:ext uri="{FF2B5EF4-FFF2-40B4-BE49-F238E27FC236}">
                <a16:creationId xmlns:a16="http://schemas.microsoft.com/office/drawing/2014/main" id="{104E81C0-35A9-7F48-A008-B2B6A272D090}"/>
              </a:ext>
            </a:extLst>
          </p:cNvPr>
          <p:cNvSpPr>
            <a:spLocks noGrp="1"/>
          </p:cNvSpPr>
          <p:nvPr>
            <p:ph type="pic" sz="quarter" idx="13" hasCustomPrompt="1"/>
          </p:nvPr>
        </p:nvSpPr>
        <p:spPr>
          <a:xfrm>
            <a:off x="7434843" y="1736839"/>
            <a:ext cx="1717089" cy="1081087"/>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14" name="Picture Placeholder 9">
            <a:extLst>
              <a:ext uri="{FF2B5EF4-FFF2-40B4-BE49-F238E27FC236}">
                <a16:creationId xmlns:a16="http://schemas.microsoft.com/office/drawing/2014/main" id="{B2EEF48C-4CC9-AE43-A6D3-8431C630027E}"/>
              </a:ext>
            </a:extLst>
          </p:cNvPr>
          <p:cNvSpPr>
            <a:spLocks noGrp="1"/>
          </p:cNvSpPr>
          <p:nvPr>
            <p:ph type="pic" sz="quarter" idx="14" hasCustomPrompt="1"/>
          </p:nvPr>
        </p:nvSpPr>
        <p:spPr>
          <a:xfrm>
            <a:off x="9591889" y="1736839"/>
            <a:ext cx="1717089" cy="1081087"/>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15" name="Picture Placeholder 9">
            <a:extLst>
              <a:ext uri="{FF2B5EF4-FFF2-40B4-BE49-F238E27FC236}">
                <a16:creationId xmlns:a16="http://schemas.microsoft.com/office/drawing/2014/main" id="{8F808C6E-FCCF-8C49-9571-85CA4BDFED4C}"/>
              </a:ext>
            </a:extLst>
          </p:cNvPr>
          <p:cNvSpPr>
            <a:spLocks noGrp="1"/>
          </p:cNvSpPr>
          <p:nvPr>
            <p:ph type="pic" sz="quarter" idx="15" hasCustomPrompt="1"/>
          </p:nvPr>
        </p:nvSpPr>
        <p:spPr>
          <a:xfrm>
            <a:off x="963705" y="3208005"/>
            <a:ext cx="1717089" cy="1081087"/>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16" name="Picture Placeholder 9">
            <a:extLst>
              <a:ext uri="{FF2B5EF4-FFF2-40B4-BE49-F238E27FC236}">
                <a16:creationId xmlns:a16="http://schemas.microsoft.com/office/drawing/2014/main" id="{38B19B46-4452-D146-BF46-D2A10476EE9D}"/>
              </a:ext>
            </a:extLst>
          </p:cNvPr>
          <p:cNvSpPr>
            <a:spLocks noGrp="1"/>
          </p:cNvSpPr>
          <p:nvPr>
            <p:ph type="pic" sz="quarter" idx="16" hasCustomPrompt="1"/>
          </p:nvPr>
        </p:nvSpPr>
        <p:spPr>
          <a:xfrm>
            <a:off x="3120751" y="3204431"/>
            <a:ext cx="1717089" cy="1081087"/>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17" name="Picture Placeholder 9">
            <a:extLst>
              <a:ext uri="{FF2B5EF4-FFF2-40B4-BE49-F238E27FC236}">
                <a16:creationId xmlns:a16="http://schemas.microsoft.com/office/drawing/2014/main" id="{E0F5BACA-CF7B-824C-ABA7-90A9A59E1638}"/>
              </a:ext>
            </a:extLst>
          </p:cNvPr>
          <p:cNvSpPr>
            <a:spLocks noGrp="1"/>
          </p:cNvSpPr>
          <p:nvPr>
            <p:ph type="pic" sz="quarter" idx="17" hasCustomPrompt="1"/>
          </p:nvPr>
        </p:nvSpPr>
        <p:spPr>
          <a:xfrm>
            <a:off x="5277797" y="3204431"/>
            <a:ext cx="1717089" cy="1081087"/>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18" name="Picture Placeholder 9">
            <a:extLst>
              <a:ext uri="{FF2B5EF4-FFF2-40B4-BE49-F238E27FC236}">
                <a16:creationId xmlns:a16="http://schemas.microsoft.com/office/drawing/2014/main" id="{3589E6C0-D360-E34D-9150-5C99FF5B4FAB}"/>
              </a:ext>
            </a:extLst>
          </p:cNvPr>
          <p:cNvSpPr>
            <a:spLocks noGrp="1"/>
          </p:cNvSpPr>
          <p:nvPr>
            <p:ph type="pic" sz="quarter" idx="18" hasCustomPrompt="1"/>
          </p:nvPr>
        </p:nvSpPr>
        <p:spPr>
          <a:xfrm>
            <a:off x="7434843" y="3204431"/>
            <a:ext cx="1717089" cy="1081087"/>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19" name="Picture Placeholder 9">
            <a:extLst>
              <a:ext uri="{FF2B5EF4-FFF2-40B4-BE49-F238E27FC236}">
                <a16:creationId xmlns:a16="http://schemas.microsoft.com/office/drawing/2014/main" id="{9D23EB31-4F8F-DF4B-A35D-F4577CBFFFB2}"/>
              </a:ext>
            </a:extLst>
          </p:cNvPr>
          <p:cNvSpPr>
            <a:spLocks noGrp="1"/>
          </p:cNvSpPr>
          <p:nvPr>
            <p:ph type="pic" sz="quarter" idx="19" hasCustomPrompt="1"/>
          </p:nvPr>
        </p:nvSpPr>
        <p:spPr>
          <a:xfrm>
            <a:off x="9591889" y="3204431"/>
            <a:ext cx="1717089" cy="1081087"/>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20" name="Picture Placeholder 9">
            <a:extLst>
              <a:ext uri="{FF2B5EF4-FFF2-40B4-BE49-F238E27FC236}">
                <a16:creationId xmlns:a16="http://schemas.microsoft.com/office/drawing/2014/main" id="{C00E2234-A625-6346-81C1-B293E5B875D5}"/>
              </a:ext>
            </a:extLst>
          </p:cNvPr>
          <p:cNvSpPr>
            <a:spLocks noGrp="1"/>
          </p:cNvSpPr>
          <p:nvPr>
            <p:ph type="pic" sz="quarter" idx="20" hasCustomPrompt="1"/>
          </p:nvPr>
        </p:nvSpPr>
        <p:spPr>
          <a:xfrm>
            <a:off x="962845" y="4672023"/>
            <a:ext cx="1717089" cy="1081087"/>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21" name="Picture Placeholder 9">
            <a:extLst>
              <a:ext uri="{FF2B5EF4-FFF2-40B4-BE49-F238E27FC236}">
                <a16:creationId xmlns:a16="http://schemas.microsoft.com/office/drawing/2014/main" id="{3C2E691F-4750-8547-BECA-AB34FFA64761}"/>
              </a:ext>
            </a:extLst>
          </p:cNvPr>
          <p:cNvSpPr>
            <a:spLocks noGrp="1"/>
          </p:cNvSpPr>
          <p:nvPr>
            <p:ph type="pic" sz="quarter" idx="21" hasCustomPrompt="1"/>
          </p:nvPr>
        </p:nvSpPr>
        <p:spPr>
          <a:xfrm>
            <a:off x="3119891" y="4668449"/>
            <a:ext cx="1717089" cy="1081087"/>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22" name="Picture Placeholder 9">
            <a:extLst>
              <a:ext uri="{FF2B5EF4-FFF2-40B4-BE49-F238E27FC236}">
                <a16:creationId xmlns:a16="http://schemas.microsoft.com/office/drawing/2014/main" id="{DB8C99A0-6075-FB4E-A798-A2C38A7A3DE6}"/>
              </a:ext>
            </a:extLst>
          </p:cNvPr>
          <p:cNvSpPr>
            <a:spLocks noGrp="1"/>
          </p:cNvSpPr>
          <p:nvPr>
            <p:ph type="pic" sz="quarter" idx="22" hasCustomPrompt="1"/>
          </p:nvPr>
        </p:nvSpPr>
        <p:spPr>
          <a:xfrm>
            <a:off x="5276937" y="4668449"/>
            <a:ext cx="1717089" cy="1081087"/>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23" name="Picture Placeholder 9">
            <a:extLst>
              <a:ext uri="{FF2B5EF4-FFF2-40B4-BE49-F238E27FC236}">
                <a16:creationId xmlns:a16="http://schemas.microsoft.com/office/drawing/2014/main" id="{5C613EF5-A192-6F4E-AD47-0CF375CDC0A0}"/>
              </a:ext>
            </a:extLst>
          </p:cNvPr>
          <p:cNvSpPr>
            <a:spLocks noGrp="1"/>
          </p:cNvSpPr>
          <p:nvPr>
            <p:ph type="pic" sz="quarter" idx="23" hasCustomPrompt="1"/>
          </p:nvPr>
        </p:nvSpPr>
        <p:spPr>
          <a:xfrm>
            <a:off x="7433983" y="4668449"/>
            <a:ext cx="1717089" cy="1081087"/>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24" name="Picture Placeholder 9">
            <a:extLst>
              <a:ext uri="{FF2B5EF4-FFF2-40B4-BE49-F238E27FC236}">
                <a16:creationId xmlns:a16="http://schemas.microsoft.com/office/drawing/2014/main" id="{7B79C994-A114-9143-8E81-CBC76D057C9A}"/>
              </a:ext>
            </a:extLst>
          </p:cNvPr>
          <p:cNvSpPr>
            <a:spLocks noGrp="1"/>
          </p:cNvSpPr>
          <p:nvPr>
            <p:ph type="pic" sz="quarter" idx="24" hasCustomPrompt="1"/>
          </p:nvPr>
        </p:nvSpPr>
        <p:spPr>
          <a:xfrm>
            <a:off x="9591029" y="4668449"/>
            <a:ext cx="1717089" cy="1081087"/>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25" name="Title Placeholder 4">
            <a:extLst>
              <a:ext uri="{FF2B5EF4-FFF2-40B4-BE49-F238E27FC236}">
                <a16:creationId xmlns:a16="http://schemas.microsoft.com/office/drawing/2014/main" id="{000B056E-7C64-684F-A8C2-D8FF84ACEDAB}"/>
              </a:ext>
            </a:extLst>
          </p:cNvPr>
          <p:cNvSpPr>
            <a:spLocks noGrp="1"/>
          </p:cNvSpPr>
          <p:nvPr>
            <p:ph type="title"/>
          </p:nvPr>
        </p:nvSpPr>
        <p:spPr>
          <a:xfrm>
            <a:off x="838200" y="375065"/>
            <a:ext cx="10515600" cy="966718"/>
          </a:xfrm>
          <a:prstGeom prst="rect">
            <a:avLst/>
          </a:prstGeom>
        </p:spPr>
        <p:txBody>
          <a:bodyPr vert="horz" lIns="91440" tIns="45720" rIns="91440" bIns="45720" rtlCol="0" anchor="ctr">
            <a:normAutofit/>
          </a:bodyPr>
          <a:lstStyle>
            <a:lvl1pPr>
              <a:defRPr sz="4000" b="1" i="0">
                <a:solidFill>
                  <a:schemeClr val="bg1"/>
                </a:solidFill>
                <a:latin typeface="Source Sans Pro Semibold" panose="020B0503030403020204" pitchFamily="34" charset="77"/>
              </a:defRPr>
            </a:lvl1pPr>
          </a:lstStyle>
          <a:p>
            <a:r>
              <a:rPr lang="en-US"/>
              <a:t>Click to edit Master title style</a:t>
            </a:r>
          </a:p>
        </p:txBody>
      </p:sp>
      <p:pic>
        <p:nvPicPr>
          <p:cNvPr id="26" name="Picture 25" descr="A close up of a logo&#10;&#10;Description automatically generated">
            <a:extLst>
              <a:ext uri="{FF2B5EF4-FFF2-40B4-BE49-F238E27FC236}">
                <a16:creationId xmlns:a16="http://schemas.microsoft.com/office/drawing/2014/main" id="{DB750976-1B45-4649-B754-B3B0D7FB91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600" y="6346800"/>
            <a:ext cx="1877547" cy="374400"/>
          </a:xfrm>
          <a:prstGeom prst="rect">
            <a:avLst/>
          </a:prstGeom>
        </p:spPr>
      </p:pic>
    </p:spTree>
    <p:extLst>
      <p:ext uri="{BB962C8B-B14F-4D97-AF65-F5344CB8AC3E}">
        <p14:creationId xmlns:p14="http://schemas.microsoft.com/office/powerpoint/2010/main" val="1933620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x30 Client / Partner Logo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DF9F57-658B-504A-B85E-1661373291C3}"/>
              </a:ext>
            </a:extLst>
          </p:cNvPr>
          <p:cNvSpPr/>
          <p:nvPr userDrawn="1"/>
        </p:nvSpPr>
        <p:spPr>
          <a:xfrm>
            <a:off x="963705" y="1212328"/>
            <a:ext cx="54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6CF1F70-9174-6B47-831F-2DD60600AE57}"/>
              </a:ext>
            </a:extLst>
          </p:cNvPr>
          <p:cNvSpPr txBox="1"/>
          <p:nvPr userDrawn="1"/>
        </p:nvSpPr>
        <p:spPr>
          <a:xfrm>
            <a:off x="11308978" y="6430103"/>
            <a:ext cx="672352" cy="276999"/>
          </a:xfrm>
          <a:prstGeom prst="rect">
            <a:avLst/>
          </a:prstGeom>
          <a:noFill/>
        </p:spPr>
        <p:txBody>
          <a:bodyPr wrap="square" rtlCol="0">
            <a:spAutoFit/>
          </a:bodyPr>
          <a:lstStyle/>
          <a:p>
            <a:pPr algn="r"/>
            <a:fld id="{F98DF128-C20A-374F-AE68-1B99C46EF0F4}" type="slidenum">
              <a:rPr lang="en-US" sz="1200" b="0" i="0" smtClean="0">
                <a:solidFill>
                  <a:schemeClr val="bg1"/>
                </a:solidFill>
                <a:latin typeface="Source Sans Pro" panose="020B0503030403020204" pitchFamily="34" charset="77"/>
              </a:rPr>
              <a:t>‹#›</a:t>
            </a:fld>
            <a:endParaRPr lang="en-US" sz="1200" b="0" i="0">
              <a:solidFill>
                <a:schemeClr val="bg1"/>
              </a:solidFill>
              <a:latin typeface="Source Sans Pro" panose="020B0503030403020204" pitchFamily="34" charset="77"/>
            </a:endParaRPr>
          </a:p>
        </p:txBody>
      </p:sp>
      <p:sp>
        <p:nvSpPr>
          <p:cNvPr id="10" name="Picture Placeholder 9">
            <a:extLst>
              <a:ext uri="{FF2B5EF4-FFF2-40B4-BE49-F238E27FC236}">
                <a16:creationId xmlns:a16="http://schemas.microsoft.com/office/drawing/2014/main" id="{3B6FC0BB-A5A0-F34F-9571-0E364C3B7532}"/>
              </a:ext>
            </a:extLst>
          </p:cNvPr>
          <p:cNvSpPr>
            <a:spLocks noGrp="1"/>
          </p:cNvSpPr>
          <p:nvPr>
            <p:ph type="pic" sz="quarter" idx="10" hasCustomPrompt="1"/>
          </p:nvPr>
        </p:nvSpPr>
        <p:spPr>
          <a:xfrm>
            <a:off x="963705" y="1736839"/>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11" name="Picture Placeholder 9">
            <a:extLst>
              <a:ext uri="{FF2B5EF4-FFF2-40B4-BE49-F238E27FC236}">
                <a16:creationId xmlns:a16="http://schemas.microsoft.com/office/drawing/2014/main" id="{771F8F57-DC51-4248-9DF2-C5F72915DB92}"/>
              </a:ext>
            </a:extLst>
          </p:cNvPr>
          <p:cNvSpPr>
            <a:spLocks noGrp="1"/>
          </p:cNvSpPr>
          <p:nvPr>
            <p:ph type="pic" sz="quarter" idx="11" hasCustomPrompt="1"/>
          </p:nvPr>
        </p:nvSpPr>
        <p:spPr>
          <a:xfrm>
            <a:off x="2756730" y="1736839"/>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12" name="Picture Placeholder 9">
            <a:extLst>
              <a:ext uri="{FF2B5EF4-FFF2-40B4-BE49-F238E27FC236}">
                <a16:creationId xmlns:a16="http://schemas.microsoft.com/office/drawing/2014/main" id="{C99E3841-19CF-A446-8222-B6D6CCFE8596}"/>
              </a:ext>
            </a:extLst>
          </p:cNvPr>
          <p:cNvSpPr>
            <a:spLocks noGrp="1"/>
          </p:cNvSpPr>
          <p:nvPr>
            <p:ph type="pic" sz="quarter" idx="12" hasCustomPrompt="1"/>
          </p:nvPr>
        </p:nvSpPr>
        <p:spPr>
          <a:xfrm>
            <a:off x="4549755" y="1736839"/>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13" name="Picture Placeholder 9">
            <a:extLst>
              <a:ext uri="{FF2B5EF4-FFF2-40B4-BE49-F238E27FC236}">
                <a16:creationId xmlns:a16="http://schemas.microsoft.com/office/drawing/2014/main" id="{104E81C0-35A9-7F48-A008-B2B6A272D090}"/>
              </a:ext>
            </a:extLst>
          </p:cNvPr>
          <p:cNvSpPr>
            <a:spLocks noGrp="1"/>
          </p:cNvSpPr>
          <p:nvPr>
            <p:ph type="pic" sz="quarter" idx="13" hasCustomPrompt="1"/>
          </p:nvPr>
        </p:nvSpPr>
        <p:spPr>
          <a:xfrm>
            <a:off x="6342780" y="1736839"/>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14" name="Picture Placeholder 9">
            <a:extLst>
              <a:ext uri="{FF2B5EF4-FFF2-40B4-BE49-F238E27FC236}">
                <a16:creationId xmlns:a16="http://schemas.microsoft.com/office/drawing/2014/main" id="{B2EEF48C-4CC9-AE43-A6D3-8431C630027E}"/>
              </a:ext>
            </a:extLst>
          </p:cNvPr>
          <p:cNvSpPr>
            <a:spLocks noGrp="1"/>
          </p:cNvSpPr>
          <p:nvPr>
            <p:ph type="pic" sz="quarter" idx="14" hasCustomPrompt="1"/>
          </p:nvPr>
        </p:nvSpPr>
        <p:spPr>
          <a:xfrm>
            <a:off x="8135805" y="1736839"/>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25" name="Title Placeholder 4">
            <a:extLst>
              <a:ext uri="{FF2B5EF4-FFF2-40B4-BE49-F238E27FC236}">
                <a16:creationId xmlns:a16="http://schemas.microsoft.com/office/drawing/2014/main" id="{000B056E-7C64-684F-A8C2-D8FF84ACEDAB}"/>
              </a:ext>
            </a:extLst>
          </p:cNvPr>
          <p:cNvSpPr>
            <a:spLocks noGrp="1"/>
          </p:cNvSpPr>
          <p:nvPr>
            <p:ph type="title"/>
          </p:nvPr>
        </p:nvSpPr>
        <p:spPr>
          <a:xfrm>
            <a:off x="838200" y="375065"/>
            <a:ext cx="10515600" cy="966718"/>
          </a:xfrm>
          <a:prstGeom prst="rect">
            <a:avLst/>
          </a:prstGeom>
        </p:spPr>
        <p:txBody>
          <a:bodyPr vert="horz" lIns="91440" tIns="45720" rIns="91440" bIns="45720" rtlCol="0" anchor="ctr">
            <a:normAutofit/>
          </a:bodyPr>
          <a:lstStyle>
            <a:lvl1pPr>
              <a:defRPr sz="4000" b="1" i="0">
                <a:solidFill>
                  <a:schemeClr val="bg1"/>
                </a:solidFill>
                <a:latin typeface="Source Sans Pro Semibold" panose="020B0503030403020204" pitchFamily="34" charset="77"/>
              </a:defRPr>
            </a:lvl1pPr>
          </a:lstStyle>
          <a:p>
            <a:r>
              <a:rPr lang="en-US"/>
              <a:t>Click to edit Master title style</a:t>
            </a:r>
          </a:p>
        </p:txBody>
      </p:sp>
      <p:sp>
        <p:nvSpPr>
          <p:cNvPr id="26" name="Picture Placeholder 9">
            <a:extLst>
              <a:ext uri="{FF2B5EF4-FFF2-40B4-BE49-F238E27FC236}">
                <a16:creationId xmlns:a16="http://schemas.microsoft.com/office/drawing/2014/main" id="{321F1FB5-D7B7-C844-ACA5-38DF65DF435D}"/>
              </a:ext>
            </a:extLst>
          </p:cNvPr>
          <p:cNvSpPr>
            <a:spLocks noGrp="1"/>
          </p:cNvSpPr>
          <p:nvPr>
            <p:ph type="pic" sz="quarter" idx="25" hasCustomPrompt="1"/>
          </p:nvPr>
        </p:nvSpPr>
        <p:spPr>
          <a:xfrm>
            <a:off x="9928832" y="1741982"/>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27" name="Picture Placeholder 9">
            <a:extLst>
              <a:ext uri="{FF2B5EF4-FFF2-40B4-BE49-F238E27FC236}">
                <a16:creationId xmlns:a16="http://schemas.microsoft.com/office/drawing/2014/main" id="{454A70EA-6B2B-4441-BA07-06D20A7A5E47}"/>
              </a:ext>
            </a:extLst>
          </p:cNvPr>
          <p:cNvSpPr>
            <a:spLocks noGrp="1"/>
          </p:cNvSpPr>
          <p:nvPr>
            <p:ph type="pic" sz="quarter" idx="26" hasCustomPrompt="1"/>
          </p:nvPr>
        </p:nvSpPr>
        <p:spPr>
          <a:xfrm>
            <a:off x="958414" y="2609226"/>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28" name="Picture Placeholder 9">
            <a:extLst>
              <a:ext uri="{FF2B5EF4-FFF2-40B4-BE49-F238E27FC236}">
                <a16:creationId xmlns:a16="http://schemas.microsoft.com/office/drawing/2014/main" id="{AF77E908-B395-0246-A3C3-5CB271158ADC}"/>
              </a:ext>
            </a:extLst>
          </p:cNvPr>
          <p:cNvSpPr>
            <a:spLocks noGrp="1"/>
          </p:cNvSpPr>
          <p:nvPr>
            <p:ph type="pic" sz="quarter" idx="27" hasCustomPrompt="1"/>
          </p:nvPr>
        </p:nvSpPr>
        <p:spPr>
          <a:xfrm>
            <a:off x="2751439" y="2609226"/>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29" name="Picture Placeholder 9">
            <a:extLst>
              <a:ext uri="{FF2B5EF4-FFF2-40B4-BE49-F238E27FC236}">
                <a16:creationId xmlns:a16="http://schemas.microsoft.com/office/drawing/2014/main" id="{1B81CC80-BC81-2143-9BB6-D708E3340BA5}"/>
              </a:ext>
            </a:extLst>
          </p:cNvPr>
          <p:cNvSpPr>
            <a:spLocks noGrp="1"/>
          </p:cNvSpPr>
          <p:nvPr>
            <p:ph type="pic" sz="quarter" idx="28" hasCustomPrompt="1"/>
          </p:nvPr>
        </p:nvSpPr>
        <p:spPr>
          <a:xfrm>
            <a:off x="4544464" y="2609226"/>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30" name="Picture Placeholder 9">
            <a:extLst>
              <a:ext uri="{FF2B5EF4-FFF2-40B4-BE49-F238E27FC236}">
                <a16:creationId xmlns:a16="http://schemas.microsoft.com/office/drawing/2014/main" id="{40C12272-4052-744F-AC4F-3768093715AB}"/>
              </a:ext>
            </a:extLst>
          </p:cNvPr>
          <p:cNvSpPr>
            <a:spLocks noGrp="1"/>
          </p:cNvSpPr>
          <p:nvPr>
            <p:ph type="pic" sz="quarter" idx="29" hasCustomPrompt="1"/>
          </p:nvPr>
        </p:nvSpPr>
        <p:spPr>
          <a:xfrm>
            <a:off x="6337489" y="2609226"/>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31" name="Picture Placeholder 9">
            <a:extLst>
              <a:ext uri="{FF2B5EF4-FFF2-40B4-BE49-F238E27FC236}">
                <a16:creationId xmlns:a16="http://schemas.microsoft.com/office/drawing/2014/main" id="{043ABEE6-B189-7842-9C07-C1A6D3180C57}"/>
              </a:ext>
            </a:extLst>
          </p:cNvPr>
          <p:cNvSpPr>
            <a:spLocks noGrp="1"/>
          </p:cNvSpPr>
          <p:nvPr>
            <p:ph type="pic" sz="quarter" idx="30" hasCustomPrompt="1"/>
          </p:nvPr>
        </p:nvSpPr>
        <p:spPr>
          <a:xfrm>
            <a:off x="8130514" y="2609226"/>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32" name="Picture Placeholder 9">
            <a:extLst>
              <a:ext uri="{FF2B5EF4-FFF2-40B4-BE49-F238E27FC236}">
                <a16:creationId xmlns:a16="http://schemas.microsoft.com/office/drawing/2014/main" id="{698E348D-410C-844F-B26B-718A4D2ACD60}"/>
              </a:ext>
            </a:extLst>
          </p:cNvPr>
          <p:cNvSpPr>
            <a:spLocks noGrp="1"/>
          </p:cNvSpPr>
          <p:nvPr>
            <p:ph type="pic" sz="quarter" idx="31" hasCustomPrompt="1"/>
          </p:nvPr>
        </p:nvSpPr>
        <p:spPr>
          <a:xfrm>
            <a:off x="9923541" y="2614369"/>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33" name="Picture Placeholder 9">
            <a:extLst>
              <a:ext uri="{FF2B5EF4-FFF2-40B4-BE49-F238E27FC236}">
                <a16:creationId xmlns:a16="http://schemas.microsoft.com/office/drawing/2014/main" id="{E66F580B-C100-874A-921F-C8C549DC9B15}"/>
              </a:ext>
            </a:extLst>
          </p:cNvPr>
          <p:cNvSpPr>
            <a:spLocks noGrp="1"/>
          </p:cNvSpPr>
          <p:nvPr>
            <p:ph type="pic" sz="quarter" idx="32" hasCustomPrompt="1"/>
          </p:nvPr>
        </p:nvSpPr>
        <p:spPr>
          <a:xfrm>
            <a:off x="958414" y="3491905"/>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34" name="Picture Placeholder 9">
            <a:extLst>
              <a:ext uri="{FF2B5EF4-FFF2-40B4-BE49-F238E27FC236}">
                <a16:creationId xmlns:a16="http://schemas.microsoft.com/office/drawing/2014/main" id="{4FB50E27-79FA-5D4E-BDFB-397B3AF5A04F}"/>
              </a:ext>
            </a:extLst>
          </p:cNvPr>
          <p:cNvSpPr>
            <a:spLocks noGrp="1"/>
          </p:cNvSpPr>
          <p:nvPr>
            <p:ph type="pic" sz="quarter" idx="33" hasCustomPrompt="1"/>
          </p:nvPr>
        </p:nvSpPr>
        <p:spPr>
          <a:xfrm>
            <a:off x="2751439" y="3491905"/>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35" name="Picture Placeholder 9">
            <a:extLst>
              <a:ext uri="{FF2B5EF4-FFF2-40B4-BE49-F238E27FC236}">
                <a16:creationId xmlns:a16="http://schemas.microsoft.com/office/drawing/2014/main" id="{4F2039E9-E878-B548-932E-1EBCAB6EC41D}"/>
              </a:ext>
            </a:extLst>
          </p:cNvPr>
          <p:cNvSpPr>
            <a:spLocks noGrp="1"/>
          </p:cNvSpPr>
          <p:nvPr>
            <p:ph type="pic" sz="quarter" idx="34" hasCustomPrompt="1"/>
          </p:nvPr>
        </p:nvSpPr>
        <p:spPr>
          <a:xfrm>
            <a:off x="4544464" y="3491905"/>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36" name="Picture Placeholder 9">
            <a:extLst>
              <a:ext uri="{FF2B5EF4-FFF2-40B4-BE49-F238E27FC236}">
                <a16:creationId xmlns:a16="http://schemas.microsoft.com/office/drawing/2014/main" id="{F6577C27-7886-0548-86A1-41DFE25539E8}"/>
              </a:ext>
            </a:extLst>
          </p:cNvPr>
          <p:cNvSpPr>
            <a:spLocks noGrp="1"/>
          </p:cNvSpPr>
          <p:nvPr>
            <p:ph type="pic" sz="quarter" idx="35" hasCustomPrompt="1"/>
          </p:nvPr>
        </p:nvSpPr>
        <p:spPr>
          <a:xfrm>
            <a:off x="6337489" y="3491905"/>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37" name="Picture Placeholder 9">
            <a:extLst>
              <a:ext uri="{FF2B5EF4-FFF2-40B4-BE49-F238E27FC236}">
                <a16:creationId xmlns:a16="http://schemas.microsoft.com/office/drawing/2014/main" id="{DA1DEE63-8747-2641-BACA-334DD59A4FDA}"/>
              </a:ext>
            </a:extLst>
          </p:cNvPr>
          <p:cNvSpPr>
            <a:spLocks noGrp="1"/>
          </p:cNvSpPr>
          <p:nvPr>
            <p:ph type="pic" sz="quarter" idx="36" hasCustomPrompt="1"/>
          </p:nvPr>
        </p:nvSpPr>
        <p:spPr>
          <a:xfrm>
            <a:off x="8130514" y="3491905"/>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38" name="Picture Placeholder 9">
            <a:extLst>
              <a:ext uri="{FF2B5EF4-FFF2-40B4-BE49-F238E27FC236}">
                <a16:creationId xmlns:a16="http://schemas.microsoft.com/office/drawing/2014/main" id="{3D7CD721-C768-B94F-9179-B592910AB47A}"/>
              </a:ext>
            </a:extLst>
          </p:cNvPr>
          <p:cNvSpPr>
            <a:spLocks noGrp="1"/>
          </p:cNvSpPr>
          <p:nvPr>
            <p:ph type="pic" sz="quarter" idx="37" hasCustomPrompt="1"/>
          </p:nvPr>
        </p:nvSpPr>
        <p:spPr>
          <a:xfrm>
            <a:off x="9923541" y="3497048"/>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39" name="Picture Placeholder 9">
            <a:extLst>
              <a:ext uri="{FF2B5EF4-FFF2-40B4-BE49-F238E27FC236}">
                <a16:creationId xmlns:a16="http://schemas.microsoft.com/office/drawing/2014/main" id="{53437CE9-9F89-F746-ACAD-2C8BFEFDE526}"/>
              </a:ext>
            </a:extLst>
          </p:cNvPr>
          <p:cNvSpPr>
            <a:spLocks noGrp="1"/>
          </p:cNvSpPr>
          <p:nvPr>
            <p:ph type="pic" sz="quarter" idx="38" hasCustomPrompt="1"/>
          </p:nvPr>
        </p:nvSpPr>
        <p:spPr>
          <a:xfrm>
            <a:off x="958414" y="4374584"/>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40" name="Picture Placeholder 9">
            <a:extLst>
              <a:ext uri="{FF2B5EF4-FFF2-40B4-BE49-F238E27FC236}">
                <a16:creationId xmlns:a16="http://schemas.microsoft.com/office/drawing/2014/main" id="{F32D7864-ACD4-5249-9BA5-05CE41BA73B7}"/>
              </a:ext>
            </a:extLst>
          </p:cNvPr>
          <p:cNvSpPr>
            <a:spLocks noGrp="1"/>
          </p:cNvSpPr>
          <p:nvPr>
            <p:ph type="pic" sz="quarter" idx="39" hasCustomPrompt="1"/>
          </p:nvPr>
        </p:nvSpPr>
        <p:spPr>
          <a:xfrm>
            <a:off x="2751439" y="4374584"/>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41" name="Picture Placeholder 9">
            <a:extLst>
              <a:ext uri="{FF2B5EF4-FFF2-40B4-BE49-F238E27FC236}">
                <a16:creationId xmlns:a16="http://schemas.microsoft.com/office/drawing/2014/main" id="{DE412709-0C82-7546-A35C-E9C64DB1CF85}"/>
              </a:ext>
            </a:extLst>
          </p:cNvPr>
          <p:cNvSpPr>
            <a:spLocks noGrp="1"/>
          </p:cNvSpPr>
          <p:nvPr>
            <p:ph type="pic" sz="quarter" idx="40" hasCustomPrompt="1"/>
          </p:nvPr>
        </p:nvSpPr>
        <p:spPr>
          <a:xfrm>
            <a:off x="4544464" y="4374584"/>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42" name="Picture Placeholder 9">
            <a:extLst>
              <a:ext uri="{FF2B5EF4-FFF2-40B4-BE49-F238E27FC236}">
                <a16:creationId xmlns:a16="http://schemas.microsoft.com/office/drawing/2014/main" id="{C7167B9B-8DE9-494A-BAFA-94FBFD127E27}"/>
              </a:ext>
            </a:extLst>
          </p:cNvPr>
          <p:cNvSpPr>
            <a:spLocks noGrp="1"/>
          </p:cNvSpPr>
          <p:nvPr>
            <p:ph type="pic" sz="quarter" idx="41" hasCustomPrompt="1"/>
          </p:nvPr>
        </p:nvSpPr>
        <p:spPr>
          <a:xfrm>
            <a:off x="6337489" y="4374584"/>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43" name="Picture Placeholder 9">
            <a:extLst>
              <a:ext uri="{FF2B5EF4-FFF2-40B4-BE49-F238E27FC236}">
                <a16:creationId xmlns:a16="http://schemas.microsoft.com/office/drawing/2014/main" id="{68504877-BBFE-3A4B-A3BA-0B7FA776AFDF}"/>
              </a:ext>
            </a:extLst>
          </p:cNvPr>
          <p:cNvSpPr>
            <a:spLocks noGrp="1"/>
          </p:cNvSpPr>
          <p:nvPr>
            <p:ph type="pic" sz="quarter" idx="42" hasCustomPrompt="1"/>
          </p:nvPr>
        </p:nvSpPr>
        <p:spPr>
          <a:xfrm>
            <a:off x="8130514" y="4374584"/>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44" name="Picture Placeholder 9">
            <a:extLst>
              <a:ext uri="{FF2B5EF4-FFF2-40B4-BE49-F238E27FC236}">
                <a16:creationId xmlns:a16="http://schemas.microsoft.com/office/drawing/2014/main" id="{7C5964B2-3390-F049-AEA7-6A18F96DDA31}"/>
              </a:ext>
            </a:extLst>
          </p:cNvPr>
          <p:cNvSpPr>
            <a:spLocks noGrp="1"/>
          </p:cNvSpPr>
          <p:nvPr>
            <p:ph type="pic" sz="quarter" idx="43" hasCustomPrompt="1"/>
          </p:nvPr>
        </p:nvSpPr>
        <p:spPr>
          <a:xfrm>
            <a:off x="9923541" y="4379727"/>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45" name="Picture Placeholder 9">
            <a:extLst>
              <a:ext uri="{FF2B5EF4-FFF2-40B4-BE49-F238E27FC236}">
                <a16:creationId xmlns:a16="http://schemas.microsoft.com/office/drawing/2014/main" id="{BE92DF84-2848-3447-AF82-DC1ACC2EAEB4}"/>
              </a:ext>
            </a:extLst>
          </p:cNvPr>
          <p:cNvSpPr>
            <a:spLocks noGrp="1"/>
          </p:cNvSpPr>
          <p:nvPr>
            <p:ph type="pic" sz="quarter" idx="44" hasCustomPrompt="1"/>
          </p:nvPr>
        </p:nvSpPr>
        <p:spPr>
          <a:xfrm>
            <a:off x="958414" y="5257263"/>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46" name="Picture Placeholder 9">
            <a:extLst>
              <a:ext uri="{FF2B5EF4-FFF2-40B4-BE49-F238E27FC236}">
                <a16:creationId xmlns:a16="http://schemas.microsoft.com/office/drawing/2014/main" id="{A4250A71-452B-234A-B6DA-A6FFBEF23D8E}"/>
              </a:ext>
            </a:extLst>
          </p:cNvPr>
          <p:cNvSpPr>
            <a:spLocks noGrp="1"/>
          </p:cNvSpPr>
          <p:nvPr>
            <p:ph type="pic" sz="quarter" idx="45" hasCustomPrompt="1"/>
          </p:nvPr>
        </p:nvSpPr>
        <p:spPr>
          <a:xfrm>
            <a:off x="2751439" y="5257263"/>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47" name="Picture Placeholder 9">
            <a:extLst>
              <a:ext uri="{FF2B5EF4-FFF2-40B4-BE49-F238E27FC236}">
                <a16:creationId xmlns:a16="http://schemas.microsoft.com/office/drawing/2014/main" id="{A1780C64-EF55-E64C-9416-655EA9D0CF23}"/>
              </a:ext>
            </a:extLst>
          </p:cNvPr>
          <p:cNvSpPr>
            <a:spLocks noGrp="1"/>
          </p:cNvSpPr>
          <p:nvPr>
            <p:ph type="pic" sz="quarter" idx="46" hasCustomPrompt="1"/>
          </p:nvPr>
        </p:nvSpPr>
        <p:spPr>
          <a:xfrm>
            <a:off x="4544464" y="5257263"/>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48" name="Picture Placeholder 9">
            <a:extLst>
              <a:ext uri="{FF2B5EF4-FFF2-40B4-BE49-F238E27FC236}">
                <a16:creationId xmlns:a16="http://schemas.microsoft.com/office/drawing/2014/main" id="{6F17F20F-F958-3C49-87D6-DBE5D4D46614}"/>
              </a:ext>
            </a:extLst>
          </p:cNvPr>
          <p:cNvSpPr>
            <a:spLocks noGrp="1"/>
          </p:cNvSpPr>
          <p:nvPr>
            <p:ph type="pic" sz="quarter" idx="47" hasCustomPrompt="1"/>
          </p:nvPr>
        </p:nvSpPr>
        <p:spPr>
          <a:xfrm>
            <a:off x="6337489" y="5257263"/>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49" name="Picture Placeholder 9">
            <a:extLst>
              <a:ext uri="{FF2B5EF4-FFF2-40B4-BE49-F238E27FC236}">
                <a16:creationId xmlns:a16="http://schemas.microsoft.com/office/drawing/2014/main" id="{EAA85EF2-9898-D042-9037-C71322D61D6D}"/>
              </a:ext>
            </a:extLst>
          </p:cNvPr>
          <p:cNvSpPr>
            <a:spLocks noGrp="1"/>
          </p:cNvSpPr>
          <p:nvPr>
            <p:ph type="pic" sz="quarter" idx="48" hasCustomPrompt="1"/>
          </p:nvPr>
        </p:nvSpPr>
        <p:spPr>
          <a:xfrm>
            <a:off x="8130514" y="5257263"/>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50" name="Picture Placeholder 9">
            <a:extLst>
              <a:ext uri="{FF2B5EF4-FFF2-40B4-BE49-F238E27FC236}">
                <a16:creationId xmlns:a16="http://schemas.microsoft.com/office/drawing/2014/main" id="{7356F4B3-46D4-BB45-923A-1EF804A0DDD2}"/>
              </a:ext>
            </a:extLst>
          </p:cNvPr>
          <p:cNvSpPr>
            <a:spLocks noGrp="1"/>
          </p:cNvSpPr>
          <p:nvPr>
            <p:ph type="pic" sz="quarter" idx="49" hasCustomPrompt="1"/>
          </p:nvPr>
        </p:nvSpPr>
        <p:spPr>
          <a:xfrm>
            <a:off x="9923541" y="5262406"/>
            <a:ext cx="1438415" cy="537023"/>
          </a:xfrm>
          <a:prstGeom prst="rect">
            <a:avLst/>
          </a:prstGeom>
          <a:solidFill>
            <a:schemeClr val="bg1"/>
          </a:solidFill>
          <a:ln w="38100">
            <a:solidFill>
              <a:schemeClr val="bg1"/>
            </a:solidFill>
          </a:ln>
        </p:spPr>
        <p:txBody>
          <a:bodyPr lIns="216000" tIns="216000" rIns="216000" bIns="216000" anchor="ctr"/>
          <a:lstStyle>
            <a:lvl1pPr marL="0" indent="0" algn="ctr">
              <a:buNone/>
              <a:defRPr sz="2000" b="0" i="0">
                <a:solidFill>
                  <a:schemeClr val="tx2"/>
                </a:solidFill>
                <a:latin typeface="Source Sans Pro" panose="020B0503030403020204" pitchFamily="34" charset="77"/>
              </a:defRPr>
            </a:lvl1pPr>
          </a:lstStyle>
          <a:p>
            <a:r>
              <a:rPr lang="en-US"/>
              <a:t>Add client logo here</a:t>
            </a:r>
          </a:p>
        </p:txBody>
      </p:sp>
      <p:sp>
        <p:nvSpPr>
          <p:cNvPr id="51" name="TextBox 50">
            <a:extLst>
              <a:ext uri="{FF2B5EF4-FFF2-40B4-BE49-F238E27FC236}">
                <a16:creationId xmlns:a16="http://schemas.microsoft.com/office/drawing/2014/main" id="{5643A4F5-088B-1641-89AA-DAD1C5DD92AE}"/>
              </a:ext>
            </a:extLst>
          </p:cNvPr>
          <p:cNvSpPr txBox="1"/>
          <p:nvPr userDrawn="1"/>
        </p:nvSpPr>
        <p:spPr>
          <a:xfrm>
            <a:off x="9151072" y="6430104"/>
            <a:ext cx="2216175" cy="276999"/>
          </a:xfrm>
          <a:prstGeom prst="rect">
            <a:avLst/>
          </a:prstGeom>
          <a:noFill/>
        </p:spPr>
        <p:txBody>
          <a:bodyPr wrap="square" rtlCol="0">
            <a:spAutoFit/>
          </a:bodyPr>
          <a:lstStyle/>
          <a:p>
            <a:pPr algn="r"/>
            <a:r>
              <a:rPr lang="en-US" sz="1200" b="0" i="0" err="1">
                <a:solidFill>
                  <a:schemeClr val="bg1"/>
                </a:solidFill>
                <a:latin typeface="Source Sans Pro" panose="020B0503030403020204" pitchFamily="34" charset="77"/>
              </a:rPr>
              <a:t>www.bpdzenith.com</a:t>
            </a:r>
            <a:r>
              <a:rPr lang="en-US" sz="1200" b="0" i="0">
                <a:solidFill>
                  <a:schemeClr val="bg1"/>
                </a:solidFill>
                <a:latin typeface="Source Sans Pro" panose="020B0503030403020204" pitchFamily="34" charset="77"/>
              </a:rPr>
              <a:t>/</a:t>
            </a:r>
            <a:r>
              <a:rPr lang="en-US" sz="1200" b="0" i="0" err="1">
                <a:solidFill>
                  <a:schemeClr val="bg1"/>
                </a:solidFill>
                <a:latin typeface="Source Sans Pro" panose="020B0503030403020204" pitchFamily="34" charset="77"/>
              </a:rPr>
              <a:t>maxtech</a:t>
            </a:r>
            <a:endParaRPr lang="en-US" sz="1200" b="0" i="0">
              <a:solidFill>
                <a:schemeClr val="bg1"/>
              </a:solidFill>
              <a:latin typeface="Source Sans Pro" panose="020B0503030403020204" pitchFamily="34" charset="77"/>
            </a:endParaRPr>
          </a:p>
        </p:txBody>
      </p:sp>
      <p:pic>
        <p:nvPicPr>
          <p:cNvPr id="52" name="Picture 51" descr="A close up of a logo&#10;&#10;Description automatically generated">
            <a:extLst>
              <a:ext uri="{FF2B5EF4-FFF2-40B4-BE49-F238E27FC236}">
                <a16:creationId xmlns:a16="http://schemas.microsoft.com/office/drawing/2014/main" id="{C9DC3990-2C34-4F47-A1BB-E6C54540B5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600" y="6346800"/>
            <a:ext cx="1877547" cy="374400"/>
          </a:xfrm>
          <a:prstGeom prst="rect">
            <a:avLst/>
          </a:prstGeom>
        </p:spPr>
      </p:pic>
    </p:spTree>
    <p:extLst>
      <p:ext uri="{BB962C8B-B14F-4D97-AF65-F5344CB8AC3E}">
        <p14:creationId xmlns:p14="http://schemas.microsoft.com/office/powerpoint/2010/main" val="3856981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PD Locations">
    <p:spTree>
      <p:nvGrpSpPr>
        <p:cNvPr id="1" name=""/>
        <p:cNvGrpSpPr/>
        <p:nvPr/>
      </p:nvGrpSpPr>
      <p:grpSpPr>
        <a:xfrm>
          <a:off x="0" y="0"/>
          <a:ext cx="0" cy="0"/>
          <a:chOff x="0" y="0"/>
          <a:chExt cx="0" cy="0"/>
        </a:xfrm>
      </p:grpSpPr>
      <p:sp>
        <p:nvSpPr>
          <p:cNvPr id="472" name="TextBox 471">
            <a:extLst>
              <a:ext uri="{FF2B5EF4-FFF2-40B4-BE49-F238E27FC236}">
                <a16:creationId xmlns:a16="http://schemas.microsoft.com/office/drawing/2014/main" id="{176A0675-927C-5744-AB7B-4611A9344B93}"/>
              </a:ext>
            </a:extLst>
          </p:cNvPr>
          <p:cNvSpPr txBox="1"/>
          <p:nvPr userDrawn="1"/>
        </p:nvSpPr>
        <p:spPr>
          <a:xfrm>
            <a:off x="11308978" y="6430103"/>
            <a:ext cx="672352" cy="276999"/>
          </a:xfrm>
          <a:prstGeom prst="rect">
            <a:avLst/>
          </a:prstGeom>
          <a:noFill/>
        </p:spPr>
        <p:txBody>
          <a:bodyPr wrap="square" rtlCol="0">
            <a:spAutoFit/>
          </a:bodyPr>
          <a:lstStyle/>
          <a:p>
            <a:pPr algn="r"/>
            <a:fld id="{F98DF128-C20A-374F-AE68-1B99C46EF0F4}" type="slidenum">
              <a:rPr lang="en-US" sz="1200" b="0" i="0" smtClean="0">
                <a:solidFill>
                  <a:schemeClr val="bg1"/>
                </a:solidFill>
                <a:latin typeface="Source Sans Pro" panose="020B0503030403020204" pitchFamily="34" charset="77"/>
              </a:rPr>
              <a:t>‹#›</a:t>
            </a:fld>
            <a:endParaRPr lang="en-US" sz="1200" b="0" i="0">
              <a:solidFill>
                <a:schemeClr val="bg1"/>
              </a:solidFill>
              <a:latin typeface="Source Sans Pro" panose="020B0503030403020204" pitchFamily="34" charset="77"/>
            </a:endParaRPr>
          </a:p>
        </p:txBody>
      </p:sp>
      <p:pic>
        <p:nvPicPr>
          <p:cNvPr id="3" name="Picture 2">
            <a:extLst>
              <a:ext uri="{FF2B5EF4-FFF2-40B4-BE49-F238E27FC236}">
                <a16:creationId xmlns:a16="http://schemas.microsoft.com/office/drawing/2014/main" id="{4F1981F4-41D8-0142-A7A3-56219BA688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864" t="-5340" r="-5784" b="-6134"/>
          <a:stretch/>
        </p:blipFill>
        <p:spPr>
          <a:xfrm>
            <a:off x="8791" y="0"/>
            <a:ext cx="12183209" cy="5231569"/>
          </a:xfrm>
          <a:prstGeom prst="rect">
            <a:avLst/>
          </a:prstGeom>
        </p:spPr>
      </p:pic>
      <p:sp>
        <p:nvSpPr>
          <p:cNvPr id="394" name="TextBox 393">
            <a:extLst>
              <a:ext uri="{FF2B5EF4-FFF2-40B4-BE49-F238E27FC236}">
                <a16:creationId xmlns:a16="http://schemas.microsoft.com/office/drawing/2014/main" id="{307FCE09-E3C3-A748-9A63-E8421C6A1B54}"/>
              </a:ext>
            </a:extLst>
          </p:cNvPr>
          <p:cNvSpPr txBox="1"/>
          <p:nvPr userDrawn="1"/>
        </p:nvSpPr>
        <p:spPr>
          <a:xfrm>
            <a:off x="9956961" y="2081213"/>
            <a:ext cx="784026" cy="292388"/>
          </a:xfrm>
          <a:prstGeom prst="rect">
            <a:avLst/>
          </a:prstGeom>
          <a:noFill/>
        </p:spPr>
        <p:txBody>
          <a:bodyPr wrap="square" rtlCol="0">
            <a:spAutoFit/>
          </a:bodyPr>
          <a:lstStyle/>
          <a:p>
            <a:pPr algn="l"/>
            <a:r>
              <a:rPr lang="en-US" sz="1300" b="1" i="0">
                <a:solidFill>
                  <a:schemeClr val="bg1"/>
                </a:solidFill>
                <a:latin typeface="Source Sans Pro Semibold" panose="020B0503030403020204" pitchFamily="34" charset="77"/>
              </a:rPr>
              <a:t>Macau</a:t>
            </a:r>
          </a:p>
        </p:txBody>
      </p:sp>
      <p:cxnSp>
        <p:nvCxnSpPr>
          <p:cNvPr id="395" name="Elbow Connector 391">
            <a:extLst>
              <a:ext uri="{FF2B5EF4-FFF2-40B4-BE49-F238E27FC236}">
                <a16:creationId xmlns:a16="http://schemas.microsoft.com/office/drawing/2014/main" id="{D3D23811-B93D-FE4A-B928-189A2E6B1DA1}"/>
              </a:ext>
            </a:extLst>
          </p:cNvPr>
          <p:cNvCxnSpPr>
            <a:cxnSpLocks/>
          </p:cNvCxnSpPr>
          <p:nvPr userDrawn="1"/>
        </p:nvCxnSpPr>
        <p:spPr>
          <a:xfrm flipH="1" flipV="1">
            <a:off x="8970496" y="2215601"/>
            <a:ext cx="1028671" cy="19219"/>
          </a:xfrm>
          <a:prstGeom prst="straightConnector1">
            <a:avLst/>
          </a:prstGeom>
          <a:ln w="15875">
            <a:solidFill>
              <a:schemeClr val="accent4"/>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396" name="TextBox 395">
            <a:extLst>
              <a:ext uri="{FF2B5EF4-FFF2-40B4-BE49-F238E27FC236}">
                <a16:creationId xmlns:a16="http://schemas.microsoft.com/office/drawing/2014/main" id="{FBFA86E4-6C7D-F247-88F7-A8D587C999F2}"/>
              </a:ext>
            </a:extLst>
          </p:cNvPr>
          <p:cNvSpPr txBox="1"/>
          <p:nvPr userDrawn="1"/>
        </p:nvSpPr>
        <p:spPr>
          <a:xfrm flipH="1">
            <a:off x="7433032" y="3121606"/>
            <a:ext cx="931374" cy="292388"/>
          </a:xfrm>
          <a:prstGeom prst="rect">
            <a:avLst/>
          </a:prstGeom>
          <a:noFill/>
        </p:spPr>
        <p:txBody>
          <a:bodyPr wrap="square" rtlCol="0">
            <a:spAutoFit/>
          </a:bodyPr>
          <a:lstStyle/>
          <a:p>
            <a:pPr algn="l"/>
            <a:r>
              <a:rPr lang="en-US" sz="1300" b="1" i="0">
                <a:solidFill>
                  <a:schemeClr val="bg1"/>
                </a:solidFill>
                <a:latin typeface="Source Sans Pro Semibold" panose="020B0503030403020204" pitchFamily="34" charset="77"/>
              </a:rPr>
              <a:t>Singapore</a:t>
            </a:r>
          </a:p>
        </p:txBody>
      </p:sp>
      <p:cxnSp>
        <p:nvCxnSpPr>
          <p:cNvPr id="397" name="Elbow Connector 396">
            <a:extLst>
              <a:ext uri="{FF2B5EF4-FFF2-40B4-BE49-F238E27FC236}">
                <a16:creationId xmlns:a16="http://schemas.microsoft.com/office/drawing/2014/main" id="{F5407719-7BCF-C342-BBA5-FC2C4819C82B}"/>
              </a:ext>
            </a:extLst>
          </p:cNvPr>
          <p:cNvCxnSpPr>
            <a:cxnSpLocks/>
          </p:cNvCxnSpPr>
          <p:nvPr userDrawn="1"/>
        </p:nvCxnSpPr>
        <p:spPr>
          <a:xfrm rot="5400000" flipH="1" flipV="1">
            <a:off x="8286986" y="2805481"/>
            <a:ext cx="511083" cy="435782"/>
          </a:xfrm>
          <a:prstGeom prst="bentConnector3">
            <a:avLst>
              <a:gd name="adj1" fmla="val -552"/>
            </a:avLst>
          </a:prstGeom>
          <a:ln w="15875">
            <a:solidFill>
              <a:schemeClr val="accent4"/>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398" name="TextBox 397">
            <a:extLst>
              <a:ext uri="{FF2B5EF4-FFF2-40B4-BE49-F238E27FC236}">
                <a16:creationId xmlns:a16="http://schemas.microsoft.com/office/drawing/2014/main" id="{6A6EACD5-7156-2C42-AF8E-9997CA0C4C71}"/>
              </a:ext>
            </a:extLst>
          </p:cNvPr>
          <p:cNvSpPr txBox="1"/>
          <p:nvPr userDrawn="1"/>
        </p:nvSpPr>
        <p:spPr>
          <a:xfrm>
            <a:off x="8824858" y="4372454"/>
            <a:ext cx="968495" cy="292388"/>
          </a:xfrm>
          <a:prstGeom prst="rect">
            <a:avLst/>
          </a:prstGeom>
          <a:noFill/>
        </p:spPr>
        <p:txBody>
          <a:bodyPr wrap="square" rtlCol="0">
            <a:spAutoFit/>
          </a:bodyPr>
          <a:lstStyle/>
          <a:p>
            <a:pPr algn="l"/>
            <a:r>
              <a:rPr lang="en-US" sz="1300" b="1" i="0">
                <a:solidFill>
                  <a:schemeClr val="bg1"/>
                </a:solidFill>
                <a:latin typeface="Source Sans Pro Semibold" panose="020B0503030403020204" pitchFamily="34" charset="77"/>
              </a:rPr>
              <a:t>Melbourne</a:t>
            </a:r>
          </a:p>
        </p:txBody>
      </p:sp>
      <p:cxnSp>
        <p:nvCxnSpPr>
          <p:cNvPr id="401" name="Elbow Connector 400">
            <a:extLst>
              <a:ext uri="{FF2B5EF4-FFF2-40B4-BE49-F238E27FC236}">
                <a16:creationId xmlns:a16="http://schemas.microsoft.com/office/drawing/2014/main" id="{5DC946D1-41E8-E840-BC53-9085EC6B58CB}"/>
              </a:ext>
            </a:extLst>
          </p:cNvPr>
          <p:cNvCxnSpPr>
            <a:cxnSpLocks/>
          </p:cNvCxnSpPr>
          <p:nvPr userDrawn="1"/>
        </p:nvCxnSpPr>
        <p:spPr>
          <a:xfrm flipV="1">
            <a:off x="9769043" y="4034543"/>
            <a:ext cx="680427" cy="497687"/>
          </a:xfrm>
          <a:prstGeom prst="bentConnector3">
            <a:avLst>
              <a:gd name="adj1" fmla="val 101178"/>
            </a:avLst>
          </a:prstGeom>
          <a:ln w="15875">
            <a:solidFill>
              <a:schemeClr val="accent4"/>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02" name="TextBox 401">
            <a:extLst>
              <a:ext uri="{FF2B5EF4-FFF2-40B4-BE49-F238E27FC236}">
                <a16:creationId xmlns:a16="http://schemas.microsoft.com/office/drawing/2014/main" id="{FDD98FB2-467C-8649-9F64-93C3C71A2FDF}"/>
              </a:ext>
            </a:extLst>
          </p:cNvPr>
          <p:cNvSpPr txBox="1"/>
          <p:nvPr userDrawn="1"/>
        </p:nvSpPr>
        <p:spPr>
          <a:xfrm>
            <a:off x="9853683" y="5023150"/>
            <a:ext cx="1171088" cy="292388"/>
          </a:xfrm>
          <a:prstGeom prst="rect">
            <a:avLst/>
          </a:prstGeom>
          <a:noFill/>
        </p:spPr>
        <p:txBody>
          <a:bodyPr wrap="square" rtlCol="0">
            <a:spAutoFit/>
          </a:bodyPr>
          <a:lstStyle/>
          <a:p>
            <a:pPr algn="l"/>
            <a:r>
              <a:rPr lang="en-US" sz="1300" b="1" i="0">
                <a:solidFill>
                  <a:schemeClr val="bg1"/>
                </a:solidFill>
                <a:latin typeface="Source Sans Pro Semibold" panose="020B0503030403020204" pitchFamily="34" charset="77"/>
              </a:rPr>
              <a:t>New Zealand</a:t>
            </a:r>
          </a:p>
        </p:txBody>
      </p:sp>
      <p:cxnSp>
        <p:nvCxnSpPr>
          <p:cNvPr id="403" name="Elbow Connector 402">
            <a:extLst>
              <a:ext uri="{FF2B5EF4-FFF2-40B4-BE49-F238E27FC236}">
                <a16:creationId xmlns:a16="http://schemas.microsoft.com/office/drawing/2014/main" id="{19F1C470-715F-2240-9A8E-84FFE366807B}"/>
              </a:ext>
            </a:extLst>
          </p:cNvPr>
          <p:cNvCxnSpPr>
            <a:cxnSpLocks/>
          </p:cNvCxnSpPr>
          <p:nvPr userDrawn="1"/>
        </p:nvCxnSpPr>
        <p:spPr>
          <a:xfrm rot="5400000" flipH="1" flipV="1">
            <a:off x="10662829" y="4357965"/>
            <a:ext cx="1118716" cy="511374"/>
          </a:xfrm>
          <a:prstGeom prst="bentConnector3">
            <a:avLst>
              <a:gd name="adj1" fmla="val -206"/>
            </a:avLst>
          </a:prstGeom>
          <a:ln w="15875">
            <a:solidFill>
              <a:schemeClr val="accent4"/>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04" name="TextBox 403">
            <a:extLst>
              <a:ext uri="{FF2B5EF4-FFF2-40B4-BE49-F238E27FC236}">
                <a16:creationId xmlns:a16="http://schemas.microsoft.com/office/drawing/2014/main" id="{FC5FD4E3-4AE9-EF47-9A3C-01133A890424}"/>
              </a:ext>
            </a:extLst>
          </p:cNvPr>
          <p:cNvSpPr txBox="1"/>
          <p:nvPr userDrawn="1"/>
        </p:nvSpPr>
        <p:spPr>
          <a:xfrm flipH="1">
            <a:off x="3555544" y="1716004"/>
            <a:ext cx="1342908" cy="292388"/>
          </a:xfrm>
          <a:prstGeom prst="rect">
            <a:avLst/>
          </a:prstGeom>
          <a:noFill/>
        </p:spPr>
        <p:txBody>
          <a:bodyPr wrap="square" rtlCol="0">
            <a:spAutoFit/>
          </a:bodyPr>
          <a:lstStyle/>
          <a:p>
            <a:pPr algn="l"/>
            <a:r>
              <a:rPr lang="en-US" sz="1300" b="1" i="0">
                <a:solidFill>
                  <a:schemeClr val="bg1"/>
                </a:solidFill>
                <a:latin typeface="Source Sans Pro Semibold" panose="020B0503030403020204" pitchFamily="34" charset="77"/>
              </a:rPr>
              <a:t>United Kingdom</a:t>
            </a:r>
          </a:p>
        </p:txBody>
      </p:sp>
      <p:cxnSp>
        <p:nvCxnSpPr>
          <p:cNvPr id="405" name="Elbow Connector 446">
            <a:extLst>
              <a:ext uri="{FF2B5EF4-FFF2-40B4-BE49-F238E27FC236}">
                <a16:creationId xmlns:a16="http://schemas.microsoft.com/office/drawing/2014/main" id="{DA068369-DC15-2C41-A4AE-3D2FD7390C1A}"/>
              </a:ext>
            </a:extLst>
          </p:cNvPr>
          <p:cNvCxnSpPr>
            <a:cxnSpLocks/>
          </p:cNvCxnSpPr>
          <p:nvPr userDrawn="1"/>
        </p:nvCxnSpPr>
        <p:spPr>
          <a:xfrm flipV="1">
            <a:off x="4874335" y="1301339"/>
            <a:ext cx="630335" cy="566690"/>
          </a:xfrm>
          <a:prstGeom prst="bentConnector3">
            <a:avLst>
              <a:gd name="adj1" fmla="val 98820"/>
            </a:avLst>
          </a:prstGeom>
          <a:ln w="15875">
            <a:solidFill>
              <a:schemeClr val="accent4"/>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06" name="TextBox 405">
            <a:extLst>
              <a:ext uri="{FF2B5EF4-FFF2-40B4-BE49-F238E27FC236}">
                <a16:creationId xmlns:a16="http://schemas.microsoft.com/office/drawing/2014/main" id="{C85AA517-7E8A-BB40-A122-2DAEA3AB007C}"/>
              </a:ext>
            </a:extLst>
          </p:cNvPr>
          <p:cNvSpPr txBox="1"/>
          <p:nvPr userDrawn="1"/>
        </p:nvSpPr>
        <p:spPr>
          <a:xfrm>
            <a:off x="958403" y="1691858"/>
            <a:ext cx="776129" cy="292388"/>
          </a:xfrm>
          <a:prstGeom prst="rect">
            <a:avLst/>
          </a:prstGeom>
          <a:noFill/>
        </p:spPr>
        <p:txBody>
          <a:bodyPr wrap="square" rtlCol="0">
            <a:spAutoFit/>
          </a:bodyPr>
          <a:lstStyle/>
          <a:p>
            <a:pPr algn="l"/>
            <a:r>
              <a:rPr lang="en-US" sz="1300" b="1" i="0">
                <a:solidFill>
                  <a:schemeClr val="bg1"/>
                </a:solidFill>
                <a:latin typeface="Source Sans Pro Semibold" panose="020B0503030403020204" pitchFamily="34" charset="77"/>
              </a:rPr>
              <a:t>Calgary</a:t>
            </a:r>
          </a:p>
        </p:txBody>
      </p:sp>
      <p:cxnSp>
        <p:nvCxnSpPr>
          <p:cNvPr id="407" name="Elbow Connector 406">
            <a:extLst>
              <a:ext uri="{FF2B5EF4-FFF2-40B4-BE49-F238E27FC236}">
                <a16:creationId xmlns:a16="http://schemas.microsoft.com/office/drawing/2014/main" id="{E5B764AE-F14C-2246-A334-2100D8A06526}"/>
              </a:ext>
            </a:extLst>
          </p:cNvPr>
          <p:cNvCxnSpPr>
            <a:cxnSpLocks/>
          </p:cNvCxnSpPr>
          <p:nvPr userDrawn="1"/>
        </p:nvCxnSpPr>
        <p:spPr>
          <a:xfrm flipV="1">
            <a:off x="1659672" y="1353948"/>
            <a:ext cx="680427" cy="497687"/>
          </a:xfrm>
          <a:prstGeom prst="bentConnector3">
            <a:avLst>
              <a:gd name="adj1" fmla="val 101178"/>
            </a:avLst>
          </a:prstGeom>
          <a:ln w="15875">
            <a:solidFill>
              <a:schemeClr val="accent4"/>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08" name="TextBox 407">
            <a:extLst>
              <a:ext uri="{FF2B5EF4-FFF2-40B4-BE49-F238E27FC236}">
                <a16:creationId xmlns:a16="http://schemas.microsoft.com/office/drawing/2014/main" id="{4447FA1F-9C62-4F40-AA9D-359FC70882EF}"/>
              </a:ext>
            </a:extLst>
          </p:cNvPr>
          <p:cNvSpPr txBox="1"/>
          <p:nvPr userDrawn="1"/>
        </p:nvSpPr>
        <p:spPr>
          <a:xfrm>
            <a:off x="782514" y="1324776"/>
            <a:ext cx="981156" cy="292388"/>
          </a:xfrm>
          <a:prstGeom prst="rect">
            <a:avLst/>
          </a:prstGeom>
          <a:noFill/>
        </p:spPr>
        <p:txBody>
          <a:bodyPr wrap="square" rtlCol="0">
            <a:spAutoFit/>
          </a:bodyPr>
          <a:lstStyle/>
          <a:p>
            <a:pPr algn="l"/>
            <a:r>
              <a:rPr lang="en-US" sz="1300" b="1" i="0">
                <a:solidFill>
                  <a:schemeClr val="bg1"/>
                </a:solidFill>
                <a:latin typeface="Source Sans Pro Semibold" panose="020B0503030403020204" pitchFamily="34" charset="77"/>
              </a:rPr>
              <a:t>Vancouver</a:t>
            </a:r>
          </a:p>
        </p:txBody>
      </p:sp>
      <p:cxnSp>
        <p:nvCxnSpPr>
          <p:cNvPr id="409" name="Elbow Connector 458">
            <a:extLst>
              <a:ext uri="{FF2B5EF4-FFF2-40B4-BE49-F238E27FC236}">
                <a16:creationId xmlns:a16="http://schemas.microsoft.com/office/drawing/2014/main" id="{30CF8A84-6706-0643-A7B5-C5D2E73E2062}"/>
              </a:ext>
            </a:extLst>
          </p:cNvPr>
          <p:cNvCxnSpPr>
            <a:cxnSpLocks/>
          </p:cNvCxnSpPr>
          <p:nvPr userDrawn="1"/>
        </p:nvCxnSpPr>
        <p:spPr>
          <a:xfrm flipV="1">
            <a:off x="1669420" y="1475780"/>
            <a:ext cx="440525" cy="1"/>
          </a:xfrm>
          <a:prstGeom prst="straightConnector1">
            <a:avLst/>
          </a:prstGeom>
          <a:ln w="15875">
            <a:solidFill>
              <a:schemeClr val="accent4"/>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12" name="TextBox 411">
            <a:extLst>
              <a:ext uri="{FF2B5EF4-FFF2-40B4-BE49-F238E27FC236}">
                <a16:creationId xmlns:a16="http://schemas.microsoft.com/office/drawing/2014/main" id="{263C5CD1-C651-FA49-914D-60B7D10CBC31}"/>
              </a:ext>
            </a:extLst>
          </p:cNvPr>
          <p:cNvSpPr txBox="1"/>
          <p:nvPr userDrawn="1"/>
        </p:nvSpPr>
        <p:spPr>
          <a:xfrm>
            <a:off x="1273577" y="2444375"/>
            <a:ext cx="798203" cy="292388"/>
          </a:xfrm>
          <a:prstGeom prst="rect">
            <a:avLst/>
          </a:prstGeom>
          <a:noFill/>
        </p:spPr>
        <p:txBody>
          <a:bodyPr wrap="square" rtlCol="0">
            <a:spAutoFit/>
          </a:bodyPr>
          <a:lstStyle/>
          <a:p>
            <a:pPr algn="l"/>
            <a:r>
              <a:rPr lang="en-US" sz="1300" b="1" i="0">
                <a:solidFill>
                  <a:schemeClr val="bg1"/>
                </a:solidFill>
                <a:latin typeface="Source Sans Pro Semibold" panose="020B0503030403020204" pitchFamily="34" charset="77"/>
              </a:rPr>
              <a:t>Houston</a:t>
            </a:r>
          </a:p>
        </p:txBody>
      </p:sp>
      <p:cxnSp>
        <p:nvCxnSpPr>
          <p:cNvPr id="413" name="Elbow Connector 458">
            <a:extLst>
              <a:ext uri="{FF2B5EF4-FFF2-40B4-BE49-F238E27FC236}">
                <a16:creationId xmlns:a16="http://schemas.microsoft.com/office/drawing/2014/main" id="{139740ED-2557-A046-86DA-52F84D5EFE7B}"/>
              </a:ext>
            </a:extLst>
          </p:cNvPr>
          <p:cNvCxnSpPr>
            <a:cxnSpLocks/>
          </p:cNvCxnSpPr>
          <p:nvPr userDrawn="1"/>
        </p:nvCxnSpPr>
        <p:spPr>
          <a:xfrm flipV="1">
            <a:off x="2067329" y="1982241"/>
            <a:ext cx="755001" cy="621858"/>
          </a:xfrm>
          <a:prstGeom prst="bentConnector3">
            <a:avLst>
              <a:gd name="adj1" fmla="val 98911"/>
            </a:avLst>
          </a:prstGeom>
          <a:ln w="15875">
            <a:solidFill>
              <a:schemeClr val="accent4"/>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14" name="Rectangle 413">
            <a:extLst>
              <a:ext uri="{FF2B5EF4-FFF2-40B4-BE49-F238E27FC236}">
                <a16:creationId xmlns:a16="http://schemas.microsoft.com/office/drawing/2014/main" id="{9906DA69-3D09-0349-9A30-CBE418E78783}"/>
              </a:ext>
            </a:extLst>
          </p:cNvPr>
          <p:cNvSpPr/>
          <p:nvPr userDrawn="1"/>
        </p:nvSpPr>
        <p:spPr>
          <a:xfrm>
            <a:off x="782514" y="5770971"/>
            <a:ext cx="540000" cy="360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1">
            <a:extLst>
              <a:ext uri="{FF2B5EF4-FFF2-40B4-BE49-F238E27FC236}">
                <a16:creationId xmlns:a16="http://schemas.microsoft.com/office/drawing/2014/main" id="{1947E511-9968-6C48-9A98-78777009F583}"/>
              </a:ext>
            </a:extLst>
          </p:cNvPr>
          <p:cNvSpPr>
            <a:spLocks noGrp="1"/>
          </p:cNvSpPr>
          <p:nvPr>
            <p:ph type="body" sz="quarter" idx="12" hasCustomPrompt="1"/>
          </p:nvPr>
        </p:nvSpPr>
        <p:spPr>
          <a:xfrm>
            <a:off x="714126" y="5069840"/>
            <a:ext cx="4834800" cy="621858"/>
          </a:xfrm>
          <a:prstGeom prst="rect">
            <a:avLst/>
          </a:prstGeom>
          <a:ln>
            <a:noFill/>
          </a:ln>
        </p:spPr>
        <p:txBody>
          <a:bodyPr/>
          <a:lstStyle>
            <a:lvl1pPr marL="0" indent="0">
              <a:lnSpc>
                <a:spcPct val="100000"/>
              </a:lnSpc>
              <a:buNone/>
              <a:defRPr sz="1800" b="1" i="0">
                <a:solidFill>
                  <a:schemeClr val="bg1"/>
                </a:solidFill>
                <a:latin typeface="Source Sans Pro Semibold" panose="020B0503030403020204" pitchFamily="34" charset="77"/>
                <a:ea typeface="Open Sans" charset="0"/>
                <a:cs typeface="Open Sans" charset="0"/>
              </a:defRPr>
            </a:lvl1pPr>
          </a:lstStyle>
          <a:p>
            <a:pPr lvl="0"/>
            <a:r>
              <a:rPr lang="en-US"/>
              <a:t>As a global Maximo partner, we have offices and local partners all around the world.</a:t>
            </a:r>
          </a:p>
        </p:txBody>
      </p:sp>
      <p:sp>
        <p:nvSpPr>
          <p:cNvPr id="24" name="TextBox 23">
            <a:extLst>
              <a:ext uri="{FF2B5EF4-FFF2-40B4-BE49-F238E27FC236}">
                <a16:creationId xmlns:a16="http://schemas.microsoft.com/office/drawing/2014/main" id="{93EBF727-18D8-F34F-92AA-8A0B587F3D5F}"/>
              </a:ext>
            </a:extLst>
          </p:cNvPr>
          <p:cNvSpPr txBox="1"/>
          <p:nvPr userDrawn="1"/>
        </p:nvSpPr>
        <p:spPr>
          <a:xfrm>
            <a:off x="9151072" y="6430104"/>
            <a:ext cx="2216175" cy="276999"/>
          </a:xfrm>
          <a:prstGeom prst="rect">
            <a:avLst/>
          </a:prstGeom>
          <a:noFill/>
        </p:spPr>
        <p:txBody>
          <a:bodyPr wrap="square" rtlCol="0">
            <a:spAutoFit/>
          </a:bodyPr>
          <a:lstStyle/>
          <a:p>
            <a:pPr algn="r"/>
            <a:r>
              <a:rPr lang="en-US" sz="1200" b="0" i="0" err="1">
                <a:solidFill>
                  <a:schemeClr val="bg1"/>
                </a:solidFill>
                <a:latin typeface="Source Sans Pro" panose="020B0503030403020204" pitchFamily="34" charset="77"/>
              </a:rPr>
              <a:t>www.bpdzenith.com</a:t>
            </a:r>
            <a:r>
              <a:rPr lang="en-US" sz="1200" b="0" i="0">
                <a:solidFill>
                  <a:schemeClr val="bg1"/>
                </a:solidFill>
                <a:latin typeface="Source Sans Pro" panose="020B0503030403020204" pitchFamily="34" charset="77"/>
              </a:rPr>
              <a:t>/</a:t>
            </a:r>
            <a:r>
              <a:rPr lang="en-US" sz="1200" b="0" i="0" err="1">
                <a:solidFill>
                  <a:schemeClr val="bg1"/>
                </a:solidFill>
                <a:latin typeface="Source Sans Pro" panose="020B0503030403020204" pitchFamily="34" charset="77"/>
              </a:rPr>
              <a:t>maxtech</a:t>
            </a:r>
            <a:endParaRPr lang="en-US" sz="1200" b="0" i="0">
              <a:solidFill>
                <a:schemeClr val="bg1"/>
              </a:solidFill>
              <a:latin typeface="Source Sans Pro" panose="020B0503030403020204" pitchFamily="34" charset="77"/>
            </a:endParaRPr>
          </a:p>
        </p:txBody>
      </p:sp>
      <p:pic>
        <p:nvPicPr>
          <p:cNvPr id="4" name="Picture 3" descr="A close up of a logo&#10;&#10;Description automatically generated">
            <a:extLst>
              <a:ext uri="{FF2B5EF4-FFF2-40B4-BE49-F238E27FC236}">
                <a16:creationId xmlns:a16="http://schemas.microsoft.com/office/drawing/2014/main" id="{FF827D3D-9A49-3240-91CC-4FC59333E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4126" y="3968117"/>
            <a:ext cx="1014315" cy="1005495"/>
          </a:xfrm>
          <a:prstGeom prst="rect">
            <a:avLst/>
          </a:prstGeom>
        </p:spPr>
      </p:pic>
    </p:spTree>
    <p:extLst>
      <p:ext uri="{BB962C8B-B14F-4D97-AF65-F5344CB8AC3E}">
        <p14:creationId xmlns:p14="http://schemas.microsoft.com/office/powerpoint/2010/main" val="1606274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ing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5AD175-5EA4-6F48-95CF-79CADADD056C}"/>
              </a:ext>
            </a:extLst>
          </p:cNvPr>
          <p:cNvSpPr/>
          <p:nvPr userDrawn="1"/>
        </p:nvSpPr>
        <p:spPr>
          <a:xfrm>
            <a:off x="0" y="0"/>
            <a:ext cx="12192000" cy="6858000"/>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A05FF3-4844-F848-94FB-E084B10E8C49}"/>
              </a:ext>
            </a:extLst>
          </p:cNvPr>
          <p:cNvSpPr/>
          <p:nvPr/>
        </p:nvSpPr>
        <p:spPr>
          <a:xfrm>
            <a:off x="932329" y="4726492"/>
            <a:ext cx="54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AFEB0A1-722F-A84F-8D3F-D734B83C45F4}"/>
              </a:ext>
            </a:extLst>
          </p:cNvPr>
          <p:cNvSpPr>
            <a:spLocks noGrp="1"/>
          </p:cNvSpPr>
          <p:nvPr>
            <p:ph type="title" hasCustomPrompt="1"/>
          </p:nvPr>
        </p:nvSpPr>
        <p:spPr>
          <a:xfrm>
            <a:off x="838200" y="3946516"/>
            <a:ext cx="4429539" cy="815976"/>
          </a:xfrm>
        </p:spPr>
        <p:txBody>
          <a:bodyPr/>
          <a:lstStyle>
            <a:lvl1pPr>
              <a:defRPr>
                <a:solidFill>
                  <a:schemeClr val="bg1"/>
                </a:solidFill>
              </a:defRPr>
            </a:lvl1pPr>
          </a:lstStyle>
          <a:p>
            <a:r>
              <a:rPr lang="en-US"/>
              <a:t>Section heading</a:t>
            </a:r>
          </a:p>
        </p:txBody>
      </p:sp>
    </p:spTree>
    <p:extLst>
      <p:ext uri="{BB962C8B-B14F-4D97-AF65-F5344CB8AC3E}">
        <p14:creationId xmlns:p14="http://schemas.microsoft.com/office/powerpoint/2010/main" val="1959502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ing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9987C0-4AEC-8E44-B01F-994F47849391}"/>
              </a:ext>
            </a:extLst>
          </p:cNvPr>
          <p:cNvSpPr/>
          <p:nvPr userDrawn="1"/>
        </p:nvSpPr>
        <p:spPr>
          <a:xfrm>
            <a:off x="0" y="0"/>
            <a:ext cx="12192000" cy="6858000"/>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A05FF3-4844-F848-94FB-E084B10E8C49}"/>
              </a:ext>
            </a:extLst>
          </p:cNvPr>
          <p:cNvSpPr/>
          <p:nvPr/>
        </p:nvSpPr>
        <p:spPr>
          <a:xfrm>
            <a:off x="932329" y="4726492"/>
            <a:ext cx="54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AFEB0A1-722F-A84F-8D3F-D734B83C45F4}"/>
              </a:ext>
            </a:extLst>
          </p:cNvPr>
          <p:cNvSpPr>
            <a:spLocks noGrp="1"/>
          </p:cNvSpPr>
          <p:nvPr>
            <p:ph type="title" hasCustomPrompt="1"/>
          </p:nvPr>
        </p:nvSpPr>
        <p:spPr>
          <a:xfrm>
            <a:off x="838200" y="3946516"/>
            <a:ext cx="4429539" cy="815976"/>
          </a:xfrm>
        </p:spPr>
        <p:txBody>
          <a:bodyPr/>
          <a:lstStyle>
            <a:lvl1pPr>
              <a:defRPr>
                <a:solidFill>
                  <a:schemeClr val="bg1"/>
                </a:solidFill>
              </a:defRPr>
            </a:lvl1pPr>
          </a:lstStyle>
          <a:p>
            <a:r>
              <a:rPr lang="en-US"/>
              <a:t>Section heading</a:t>
            </a:r>
          </a:p>
        </p:txBody>
      </p:sp>
    </p:spTree>
    <p:extLst>
      <p:ext uri="{BB962C8B-B14F-4D97-AF65-F5344CB8AC3E}">
        <p14:creationId xmlns:p14="http://schemas.microsoft.com/office/powerpoint/2010/main" val="23073666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ing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4FCAB0-C814-4848-A186-7714F1C0A3BC}"/>
              </a:ext>
            </a:extLst>
          </p:cNvPr>
          <p:cNvSpPr/>
          <p:nvPr userDrawn="1"/>
        </p:nvSpPr>
        <p:spPr>
          <a:xfrm>
            <a:off x="0" y="0"/>
            <a:ext cx="12192000" cy="6858000"/>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A05FF3-4844-F848-94FB-E084B10E8C49}"/>
              </a:ext>
            </a:extLst>
          </p:cNvPr>
          <p:cNvSpPr/>
          <p:nvPr/>
        </p:nvSpPr>
        <p:spPr>
          <a:xfrm>
            <a:off x="932329" y="4726492"/>
            <a:ext cx="54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AFEB0A1-722F-A84F-8D3F-D734B83C45F4}"/>
              </a:ext>
            </a:extLst>
          </p:cNvPr>
          <p:cNvSpPr>
            <a:spLocks noGrp="1"/>
          </p:cNvSpPr>
          <p:nvPr>
            <p:ph type="title" hasCustomPrompt="1"/>
          </p:nvPr>
        </p:nvSpPr>
        <p:spPr>
          <a:xfrm>
            <a:off x="838200" y="3946516"/>
            <a:ext cx="4429539" cy="815976"/>
          </a:xfrm>
        </p:spPr>
        <p:txBody>
          <a:bodyPr/>
          <a:lstStyle>
            <a:lvl1pPr>
              <a:defRPr>
                <a:solidFill>
                  <a:schemeClr val="bg1"/>
                </a:solidFill>
              </a:defRPr>
            </a:lvl1pPr>
          </a:lstStyle>
          <a:p>
            <a:r>
              <a:rPr lang="en-US"/>
              <a:t>Section heading</a:t>
            </a:r>
          </a:p>
        </p:txBody>
      </p:sp>
    </p:spTree>
    <p:extLst>
      <p:ext uri="{BB962C8B-B14F-4D97-AF65-F5344CB8AC3E}">
        <p14:creationId xmlns:p14="http://schemas.microsoft.com/office/powerpoint/2010/main" val="3944132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ing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242C3F-BB00-9F41-B981-9E47E4A50CE1}"/>
              </a:ext>
            </a:extLst>
          </p:cNvPr>
          <p:cNvSpPr/>
          <p:nvPr userDrawn="1"/>
        </p:nvSpPr>
        <p:spPr>
          <a:xfrm>
            <a:off x="0" y="0"/>
            <a:ext cx="12192000" cy="6858000"/>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A05FF3-4844-F848-94FB-E084B10E8C49}"/>
              </a:ext>
            </a:extLst>
          </p:cNvPr>
          <p:cNvSpPr/>
          <p:nvPr/>
        </p:nvSpPr>
        <p:spPr>
          <a:xfrm>
            <a:off x="932329" y="4726492"/>
            <a:ext cx="54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AFEB0A1-722F-A84F-8D3F-D734B83C45F4}"/>
              </a:ext>
            </a:extLst>
          </p:cNvPr>
          <p:cNvSpPr>
            <a:spLocks noGrp="1"/>
          </p:cNvSpPr>
          <p:nvPr>
            <p:ph type="title" hasCustomPrompt="1"/>
          </p:nvPr>
        </p:nvSpPr>
        <p:spPr>
          <a:xfrm>
            <a:off x="838200" y="3946516"/>
            <a:ext cx="4429539" cy="815976"/>
          </a:xfrm>
        </p:spPr>
        <p:txBody>
          <a:bodyPr/>
          <a:lstStyle>
            <a:lvl1pPr>
              <a:defRPr>
                <a:solidFill>
                  <a:schemeClr val="bg1"/>
                </a:solidFill>
              </a:defRPr>
            </a:lvl1pPr>
          </a:lstStyle>
          <a:p>
            <a:r>
              <a:rPr lang="en-US"/>
              <a:t>Section heading</a:t>
            </a:r>
          </a:p>
        </p:txBody>
      </p:sp>
    </p:spTree>
    <p:extLst>
      <p:ext uri="{BB962C8B-B14F-4D97-AF65-F5344CB8AC3E}">
        <p14:creationId xmlns:p14="http://schemas.microsoft.com/office/powerpoint/2010/main" val="11122977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ing 6">
    <p:bg>
      <p:bgPr>
        <a:gradFill>
          <a:gsLst>
            <a:gs pos="56000">
              <a:schemeClr val="accent2"/>
            </a:gs>
            <a:gs pos="94000">
              <a:schemeClr val="accent1"/>
            </a:gs>
            <a:gs pos="0">
              <a:schemeClr val="accent4"/>
            </a:gs>
          </a:gsLst>
          <a:lin ang="30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A05FF3-4844-F848-94FB-E084B10E8C49}"/>
              </a:ext>
            </a:extLst>
          </p:cNvPr>
          <p:cNvSpPr/>
          <p:nvPr/>
        </p:nvSpPr>
        <p:spPr>
          <a:xfrm>
            <a:off x="932329" y="4726492"/>
            <a:ext cx="54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09D0817-B893-B641-8AFB-251F1CA7E273}"/>
              </a:ext>
            </a:extLst>
          </p:cNvPr>
          <p:cNvSpPr>
            <a:spLocks noGrp="1"/>
          </p:cNvSpPr>
          <p:nvPr>
            <p:ph type="title" hasCustomPrompt="1"/>
          </p:nvPr>
        </p:nvSpPr>
        <p:spPr>
          <a:xfrm>
            <a:off x="838200" y="3946516"/>
            <a:ext cx="10515600" cy="815976"/>
          </a:xfrm>
        </p:spPr>
        <p:txBody>
          <a:bodyPr/>
          <a:lstStyle>
            <a:lvl1pPr>
              <a:defRPr>
                <a:solidFill>
                  <a:schemeClr val="bg1"/>
                </a:solidFill>
              </a:defRPr>
            </a:lvl1pPr>
          </a:lstStyle>
          <a:p>
            <a:r>
              <a:rPr lang="en-US"/>
              <a:t>Section heading</a:t>
            </a:r>
          </a:p>
        </p:txBody>
      </p:sp>
      <p:pic>
        <p:nvPicPr>
          <p:cNvPr id="6" name="Picture 5" descr="A picture containing silhouette, light&#10;&#10;Description automatically generated">
            <a:extLst>
              <a:ext uri="{FF2B5EF4-FFF2-40B4-BE49-F238E27FC236}">
                <a16:creationId xmlns:a16="http://schemas.microsoft.com/office/drawing/2014/main" id="{556F125C-39FF-2F44-BE5E-B898533C0E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4283" y="-474770"/>
            <a:ext cx="3944952" cy="3118563"/>
          </a:xfrm>
          <a:prstGeom prst="rect">
            <a:avLst/>
          </a:prstGeom>
        </p:spPr>
      </p:pic>
      <p:pic>
        <p:nvPicPr>
          <p:cNvPr id="7" name="Picture 6" descr="A picture containing silhouette&#10;&#10;Description automatically generated">
            <a:extLst>
              <a:ext uri="{FF2B5EF4-FFF2-40B4-BE49-F238E27FC236}">
                <a16:creationId xmlns:a16="http://schemas.microsoft.com/office/drawing/2014/main" id="{C4A24EE4-8AB2-8C4F-B5ED-DD27F7DEB74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3516740">
            <a:off x="8591084" y="2471416"/>
            <a:ext cx="4228996" cy="5349639"/>
          </a:xfrm>
          <a:prstGeom prst="rect">
            <a:avLst/>
          </a:prstGeom>
        </p:spPr>
      </p:pic>
    </p:spTree>
    <p:extLst>
      <p:ext uri="{BB962C8B-B14F-4D97-AF65-F5344CB8AC3E}">
        <p14:creationId xmlns:p14="http://schemas.microsoft.com/office/powerpoint/2010/main" val="3747214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ing 7">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A05FF3-4844-F848-94FB-E084B10E8C49}"/>
              </a:ext>
            </a:extLst>
          </p:cNvPr>
          <p:cNvSpPr/>
          <p:nvPr/>
        </p:nvSpPr>
        <p:spPr>
          <a:xfrm>
            <a:off x="932329" y="4726492"/>
            <a:ext cx="54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F063402-C7A1-694A-80BC-BB55D37A6C9E}"/>
              </a:ext>
            </a:extLst>
          </p:cNvPr>
          <p:cNvSpPr>
            <a:spLocks noGrp="1"/>
          </p:cNvSpPr>
          <p:nvPr>
            <p:ph type="title" hasCustomPrompt="1"/>
          </p:nvPr>
        </p:nvSpPr>
        <p:spPr>
          <a:xfrm>
            <a:off x="838200" y="3946516"/>
            <a:ext cx="10515600" cy="815976"/>
          </a:xfrm>
        </p:spPr>
        <p:txBody>
          <a:bodyPr/>
          <a:lstStyle>
            <a:lvl1pPr>
              <a:defRPr>
                <a:solidFill>
                  <a:schemeClr val="bg1"/>
                </a:solidFill>
              </a:defRPr>
            </a:lvl1pPr>
          </a:lstStyle>
          <a:p>
            <a:r>
              <a:rPr lang="en-US"/>
              <a:t>Section heading</a:t>
            </a:r>
          </a:p>
        </p:txBody>
      </p:sp>
      <p:pic>
        <p:nvPicPr>
          <p:cNvPr id="7" name="Picture 6" descr="A picture containing silhouette, light&#10;&#10;Description automatically generated">
            <a:extLst>
              <a:ext uri="{FF2B5EF4-FFF2-40B4-BE49-F238E27FC236}">
                <a16:creationId xmlns:a16="http://schemas.microsoft.com/office/drawing/2014/main" id="{F80B6775-5014-ED4C-AED1-F46187129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4283" y="-474770"/>
            <a:ext cx="3944952" cy="3118563"/>
          </a:xfrm>
          <a:prstGeom prst="rect">
            <a:avLst/>
          </a:prstGeom>
        </p:spPr>
      </p:pic>
      <p:pic>
        <p:nvPicPr>
          <p:cNvPr id="8" name="Picture 7" descr="A picture containing silhouette&#10;&#10;Description automatically generated">
            <a:extLst>
              <a:ext uri="{FF2B5EF4-FFF2-40B4-BE49-F238E27FC236}">
                <a16:creationId xmlns:a16="http://schemas.microsoft.com/office/drawing/2014/main" id="{C19995A4-8F3D-6748-A070-99D28B543A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3516740">
            <a:off x="8591084" y="2471416"/>
            <a:ext cx="4228996" cy="5349639"/>
          </a:xfrm>
          <a:prstGeom prst="rect">
            <a:avLst/>
          </a:prstGeom>
        </p:spPr>
      </p:pic>
    </p:spTree>
    <p:extLst>
      <p:ext uri="{BB962C8B-B14F-4D97-AF65-F5344CB8AC3E}">
        <p14:creationId xmlns:p14="http://schemas.microsoft.com/office/powerpoint/2010/main" val="3419612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A6B9F-F766-3642-B8D1-1F1235262F79}"/>
              </a:ext>
            </a:extLst>
          </p:cNvPr>
          <p:cNvSpPr/>
          <p:nvPr userDrawn="1"/>
        </p:nvSpPr>
        <p:spPr>
          <a:xfrm>
            <a:off x="988085" y="2742312"/>
            <a:ext cx="54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30EDD57-5A30-284D-BD2B-68A83FB5A9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60248"/>
          </a:xfrm>
          <a:prstGeom prst="rect">
            <a:avLst/>
          </a:prstGeom>
        </p:spPr>
      </p:pic>
      <p:sp>
        <p:nvSpPr>
          <p:cNvPr id="4" name="Title 3">
            <a:extLst>
              <a:ext uri="{FF2B5EF4-FFF2-40B4-BE49-F238E27FC236}">
                <a16:creationId xmlns:a16="http://schemas.microsoft.com/office/drawing/2014/main" id="{3F7237BE-6AEC-9B49-B2B7-C60210F16537}"/>
              </a:ext>
            </a:extLst>
          </p:cNvPr>
          <p:cNvSpPr>
            <a:spLocks noGrp="1"/>
          </p:cNvSpPr>
          <p:nvPr>
            <p:ph type="title" hasCustomPrompt="1"/>
          </p:nvPr>
        </p:nvSpPr>
        <p:spPr>
          <a:xfrm>
            <a:off x="894779" y="2031944"/>
            <a:ext cx="4652006" cy="746368"/>
          </a:xfrm>
        </p:spPr>
        <p:txBody>
          <a:bodyPr/>
          <a:lstStyle/>
          <a:p>
            <a:r>
              <a:rPr lang="en-US"/>
              <a:t>Any Questions?</a:t>
            </a:r>
          </a:p>
        </p:txBody>
      </p:sp>
    </p:spTree>
    <p:extLst>
      <p:ext uri="{BB962C8B-B14F-4D97-AF65-F5344CB8AC3E}">
        <p14:creationId xmlns:p14="http://schemas.microsoft.com/office/powerpoint/2010/main" val="237848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Long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0B5C46-8C5E-B74E-A26E-4F3C309895FA}"/>
              </a:ext>
            </a:extLst>
          </p:cNvPr>
          <p:cNvSpPr/>
          <p:nvPr userDrawn="1"/>
        </p:nvSpPr>
        <p:spPr>
          <a:xfrm>
            <a:off x="0" y="0"/>
            <a:ext cx="121920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5">
            <a:extLst>
              <a:ext uri="{FF2B5EF4-FFF2-40B4-BE49-F238E27FC236}">
                <a16:creationId xmlns:a16="http://schemas.microsoft.com/office/drawing/2014/main" id="{A9FB4A4F-969A-F84D-B021-F6559B406FB7}"/>
              </a:ext>
            </a:extLst>
          </p:cNvPr>
          <p:cNvSpPr>
            <a:spLocks noGrp="1"/>
          </p:cNvSpPr>
          <p:nvPr>
            <p:ph type="body" sz="quarter" idx="11" hasCustomPrompt="1"/>
          </p:nvPr>
        </p:nvSpPr>
        <p:spPr>
          <a:xfrm>
            <a:off x="824845" y="3263153"/>
            <a:ext cx="5558025" cy="1382058"/>
          </a:xfrm>
          <a:prstGeom prst="rect">
            <a:avLst/>
          </a:prstGeom>
        </p:spPr>
        <p:txBody>
          <a:bodyPr/>
          <a:lstStyle>
            <a:lvl1pPr marL="0" indent="0">
              <a:lnSpc>
                <a:spcPts val="5500"/>
              </a:lnSpc>
              <a:buNone/>
              <a:defRPr sz="6000">
                <a:solidFill>
                  <a:schemeClr val="bg1"/>
                </a:solidFill>
                <a:effectLst>
                  <a:glow>
                    <a:schemeClr val="bg1"/>
                  </a:glow>
                </a:effectLst>
                <a:latin typeface="Bebas Neue" panose="020B0606020202050201" pitchFamily="34" charset="0"/>
                <a:ea typeface="Bebas Neue" panose="020B0606020202050201" pitchFamily="34" charset="0"/>
                <a:cs typeface="Calibri" charset="0"/>
              </a:defRPr>
            </a:lvl1pPr>
          </a:lstStyle>
          <a:p>
            <a:pPr lvl="0"/>
            <a:r>
              <a:rPr lang="en-US"/>
              <a:t>AN </a:t>
            </a:r>
            <a:r>
              <a:rPr lang="en-US" err="1"/>
              <a:t>LONGer</a:t>
            </a:r>
            <a:r>
              <a:rPr lang="en-US"/>
              <a:t> title for the Presentation</a:t>
            </a:r>
          </a:p>
        </p:txBody>
      </p:sp>
      <p:sp>
        <p:nvSpPr>
          <p:cNvPr id="13" name="Text Placeholder 10">
            <a:extLst>
              <a:ext uri="{FF2B5EF4-FFF2-40B4-BE49-F238E27FC236}">
                <a16:creationId xmlns:a16="http://schemas.microsoft.com/office/drawing/2014/main" id="{DD7CC392-19D9-1742-92C4-6F804CCF810B}"/>
              </a:ext>
            </a:extLst>
          </p:cNvPr>
          <p:cNvSpPr>
            <a:spLocks noGrp="1"/>
          </p:cNvSpPr>
          <p:nvPr>
            <p:ph type="body" sz="quarter" idx="12" hasCustomPrompt="1"/>
          </p:nvPr>
        </p:nvSpPr>
        <p:spPr>
          <a:xfrm>
            <a:off x="824846" y="4935669"/>
            <a:ext cx="5558025" cy="355600"/>
          </a:xfrm>
          <a:prstGeom prst="rect">
            <a:avLst/>
          </a:prstGeom>
        </p:spPr>
        <p:txBody>
          <a:bodyPr/>
          <a:lstStyle>
            <a:lvl1pPr marL="0" indent="0">
              <a:buNone/>
              <a:defRPr sz="1600" b="0" i="0" baseline="0">
                <a:solidFill>
                  <a:schemeClr val="bg1"/>
                </a:solidFill>
                <a:latin typeface="Source Sans Pro" panose="020B0503030403020204" pitchFamily="34" charset="77"/>
                <a:ea typeface="Open Sans" charset="0"/>
                <a:cs typeface="Open Sans" charset="0"/>
              </a:defRPr>
            </a:lvl1pPr>
          </a:lstStyle>
          <a:p>
            <a:pPr lvl="0"/>
            <a:r>
              <a:rPr lang="en-US"/>
              <a:t>The presentation description or subheading goes here</a:t>
            </a:r>
          </a:p>
        </p:txBody>
      </p:sp>
      <p:sp>
        <p:nvSpPr>
          <p:cNvPr id="15" name="Text Placeholder 10">
            <a:extLst>
              <a:ext uri="{FF2B5EF4-FFF2-40B4-BE49-F238E27FC236}">
                <a16:creationId xmlns:a16="http://schemas.microsoft.com/office/drawing/2014/main" id="{20521B0B-AF3B-F142-B7EB-CA4AF60F5CAE}"/>
              </a:ext>
            </a:extLst>
          </p:cNvPr>
          <p:cNvSpPr>
            <a:spLocks noGrp="1"/>
          </p:cNvSpPr>
          <p:nvPr>
            <p:ph type="body" sz="quarter" idx="13" hasCustomPrompt="1"/>
          </p:nvPr>
        </p:nvSpPr>
        <p:spPr>
          <a:xfrm>
            <a:off x="824845" y="5291269"/>
            <a:ext cx="5558025" cy="355600"/>
          </a:xfrm>
          <a:prstGeom prst="rect">
            <a:avLst/>
          </a:prstGeom>
        </p:spPr>
        <p:txBody>
          <a:bodyPr/>
          <a:lstStyle>
            <a:lvl1pPr marL="0" indent="0">
              <a:buNone/>
              <a:defRPr sz="1200" b="0" i="0" baseline="0">
                <a:solidFill>
                  <a:schemeClr val="bg1"/>
                </a:solidFill>
                <a:latin typeface="Source Sans Pro" panose="020B0503030403020204" pitchFamily="34" charset="77"/>
                <a:ea typeface="Open Sans" charset="0"/>
                <a:cs typeface="Open Sans" charset="0"/>
              </a:defRPr>
            </a:lvl1pPr>
          </a:lstStyle>
          <a:p>
            <a:pPr lvl="0"/>
            <a:r>
              <a:rPr lang="en-US"/>
              <a:t>Presented by First Name Last Name | DD Month 2020</a:t>
            </a:r>
          </a:p>
        </p:txBody>
      </p:sp>
      <p:pic>
        <p:nvPicPr>
          <p:cNvPr id="10" name="Picture 9" descr="A close up of a logo&#10;&#10;Description automatically generated">
            <a:extLst>
              <a:ext uri="{FF2B5EF4-FFF2-40B4-BE49-F238E27FC236}">
                <a16:creationId xmlns:a16="http://schemas.microsoft.com/office/drawing/2014/main" id="{4E147406-E765-D141-8AB5-2653A6A2C5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60945" y="584200"/>
            <a:ext cx="1308755" cy="1297375"/>
          </a:xfrm>
          <a:prstGeom prst="rect">
            <a:avLst/>
          </a:prstGeom>
        </p:spPr>
      </p:pic>
    </p:spTree>
    <p:extLst>
      <p:ext uri="{BB962C8B-B14F-4D97-AF65-F5344CB8AC3E}">
        <p14:creationId xmlns:p14="http://schemas.microsoft.com/office/powerpoint/2010/main" val="618775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6" name="Text Placeholder 11"/>
          <p:cNvSpPr>
            <a:spLocks noGrp="1"/>
          </p:cNvSpPr>
          <p:nvPr>
            <p:ph type="body" sz="quarter" idx="12" hasCustomPrompt="1"/>
          </p:nvPr>
        </p:nvSpPr>
        <p:spPr>
          <a:xfrm>
            <a:off x="874713" y="3040380"/>
            <a:ext cx="5331878" cy="777240"/>
          </a:xfrm>
          <a:prstGeom prst="rect">
            <a:avLst/>
          </a:prstGeom>
        </p:spPr>
        <p:txBody>
          <a:bodyPr/>
          <a:lstStyle>
            <a:lvl1pPr marL="0" indent="0">
              <a:lnSpc>
                <a:spcPts val="2300"/>
              </a:lnSpc>
              <a:buNone/>
              <a:defRPr sz="1600" b="0" i="0">
                <a:solidFill>
                  <a:schemeClr val="bg1"/>
                </a:solidFill>
                <a:latin typeface="Source Sans Pro" panose="020B0503030403020204" pitchFamily="34" charset="77"/>
                <a:ea typeface="Open Sans" charset="0"/>
                <a:cs typeface="Open Sans" charset="0"/>
              </a:defRPr>
            </a:lvl1pPr>
          </a:lstStyle>
          <a:p>
            <a:pPr lvl="0"/>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 </a:t>
            </a:r>
            <a:r>
              <a:rPr lang="en-US" err="1"/>
              <a:t>Nec</a:t>
            </a:r>
            <a:r>
              <a:rPr lang="en-US"/>
              <a:t> option </a:t>
            </a:r>
            <a:r>
              <a:rPr lang="en-US" err="1"/>
              <a:t>qualisque</a:t>
            </a:r>
            <a:r>
              <a:rPr lang="en-US"/>
              <a:t> cu, sea </a:t>
            </a:r>
            <a:r>
              <a:rPr lang="en-US" err="1"/>
              <a:t>tritani</a:t>
            </a:r>
            <a:r>
              <a:rPr lang="en-US"/>
              <a:t> </a:t>
            </a:r>
            <a:r>
              <a:rPr lang="en-US" err="1"/>
              <a:t>recusabo</a:t>
            </a:r>
            <a:r>
              <a:rPr lang="en-US"/>
              <a:t> </a:t>
            </a:r>
            <a:r>
              <a:rPr lang="en-US" err="1"/>
              <a:t>praesent</a:t>
            </a:r>
            <a:r>
              <a:rPr lang="en-US"/>
              <a:t> in, cum </a:t>
            </a:r>
            <a:r>
              <a:rPr lang="en-US" err="1"/>
              <a:t>ea</a:t>
            </a:r>
            <a:r>
              <a:rPr lang="en-US"/>
              <a:t> </a:t>
            </a:r>
            <a:r>
              <a:rPr lang="en-US" err="1"/>
              <a:t>mazim</a:t>
            </a:r>
            <a:r>
              <a:rPr lang="en-US"/>
              <a:t> </a:t>
            </a:r>
            <a:r>
              <a:rPr lang="en-US" err="1"/>
              <a:t>harum</a:t>
            </a:r>
            <a:r>
              <a:rPr lang="en-US"/>
              <a:t> </a:t>
            </a:r>
            <a:r>
              <a:rPr lang="en-US" err="1"/>
              <a:t>delectus</a:t>
            </a:r>
            <a:r>
              <a:rPr lang="en-US"/>
              <a:t>. </a:t>
            </a:r>
            <a:r>
              <a:rPr lang="en-US" err="1"/>
              <a:t>Te</a:t>
            </a:r>
            <a:r>
              <a:rPr lang="en-US"/>
              <a:t> </a:t>
            </a:r>
            <a:r>
              <a:rPr lang="en-US" err="1"/>
              <a:t>libris</a:t>
            </a:r>
            <a:r>
              <a:rPr lang="en-US"/>
              <a:t> </a:t>
            </a:r>
            <a:r>
              <a:rPr lang="en-US" err="1"/>
              <a:t>audiam</a:t>
            </a:r>
            <a:r>
              <a:rPr lang="en-US"/>
              <a:t> </a:t>
            </a:r>
            <a:r>
              <a:rPr lang="en-US" err="1"/>
              <a:t>laboramus</a:t>
            </a:r>
            <a:r>
              <a:rPr lang="en-US"/>
              <a:t> id </a:t>
            </a:r>
            <a:r>
              <a:rPr lang="en-US" err="1"/>
              <a:t>eos</a:t>
            </a:r>
            <a:r>
              <a:rPr lang="en-US"/>
              <a:t>,</a:t>
            </a:r>
          </a:p>
        </p:txBody>
      </p:sp>
      <p:sp>
        <p:nvSpPr>
          <p:cNvPr id="4" name="Rectangle 3">
            <a:extLst>
              <a:ext uri="{FF2B5EF4-FFF2-40B4-BE49-F238E27FC236}">
                <a16:creationId xmlns:a16="http://schemas.microsoft.com/office/drawing/2014/main" id="{8B5C85A6-EE51-8D4B-9DF2-B145C6A3CCCA}"/>
              </a:ext>
            </a:extLst>
          </p:cNvPr>
          <p:cNvSpPr/>
          <p:nvPr userDrawn="1"/>
        </p:nvSpPr>
        <p:spPr>
          <a:xfrm>
            <a:off x="7134206" y="0"/>
            <a:ext cx="505779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solidFill>
                <a:schemeClr val="bg2"/>
              </a:solidFill>
            </a:endParaRPr>
          </a:p>
        </p:txBody>
      </p:sp>
      <p:sp>
        <p:nvSpPr>
          <p:cNvPr id="5" name="Picture Placeholder 13">
            <a:extLst>
              <a:ext uri="{FF2B5EF4-FFF2-40B4-BE49-F238E27FC236}">
                <a16:creationId xmlns:a16="http://schemas.microsoft.com/office/drawing/2014/main" id="{762F278A-8961-4742-BFE0-D05FC956B8E1}"/>
              </a:ext>
            </a:extLst>
          </p:cNvPr>
          <p:cNvSpPr>
            <a:spLocks noGrp="1"/>
          </p:cNvSpPr>
          <p:nvPr>
            <p:ph type="pic" sz="quarter" idx="14" hasCustomPrompt="1"/>
          </p:nvPr>
        </p:nvSpPr>
        <p:spPr>
          <a:xfrm>
            <a:off x="7661244" y="960954"/>
            <a:ext cx="1188000" cy="1188000"/>
          </a:xfrm>
          <a:prstGeom prst="rect">
            <a:avLst/>
          </a:prstGeom>
        </p:spPr>
        <p:txBody>
          <a:bodyPr anchor="ctr"/>
          <a:lstStyle>
            <a:lvl1pPr marL="0" indent="0" algn="ctr">
              <a:buNone/>
              <a:defRPr sz="1200" b="1" i="0" baseline="0">
                <a:solidFill>
                  <a:schemeClr val="tx2"/>
                </a:solidFill>
                <a:latin typeface="Source Sans Pro Semibold" panose="020B0503030403020204" pitchFamily="34" charset="77"/>
              </a:defRPr>
            </a:lvl1pPr>
          </a:lstStyle>
          <a:p>
            <a:r>
              <a:rPr lang="en-US"/>
              <a:t>Click to insert presenter headshot photo here</a:t>
            </a:r>
          </a:p>
        </p:txBody>
      </p:sp>
      <p:sp>
        <p:nvSpPr>
          <p:cNvPr id="6" name="Text Placeholder 11">
            <a:extLst>
              <a:ext uri="{FF2B5EF4-FFF2-40B4-BE49-F238E27FC236}">
                <a16:creationId xmlns:a16="http://schemas.microsoft.com/office/drawing/2014/main" id="{E287E0F8-BA17-7B47-AF7F-7B003AC84CF7}"/>
              </a:ext>
            </a:extLst>
          </p:cNvPr>
          <p:cNvSpPr>
            <a:spLocks noGrp="1"/>
          </p:cNvSpPr>
          <p:nvPr>
            <p:ph type="body" sz="quarter" idx="15" hasCustomPrompt="1"/>
          </p:nvPr>
        </p:nvSpPr>
        <p:spPr>
          <a:xfrm>
            <a:off x="8960576" y="1046727"/>
            <a:ext cx="2528897" cy="424934"/>
          </a:xfrm>
          <a:prstGeom prst="rect">
            <a:avLst/>
          </a:prstGeom>
        </p:spPr>
        <p:txBody>
          <a:bodyPr/>
          <a:lstStyle>
            <a:lvl1pPr marL="0" marR="0" indent="0" algn="l" defTabSz="914400" rtl="0" eaLnBrk="1" fontAlgn="auto" latinLnBrk="0" hangingPunct="1">
              <a:lnSpc>
                <a:spcPts val="2300"/>
              </a:lnSpc>
              <a:spcBef>
                <a:spcPts val="1000"/>
              </a:spcBef>
              <a:spcAft>
                <a:spcPts val="0"/>
              </a:spcAft>
              <a:buClrTx/>
              <a:buSzTx/>
              <a:buFont typeface="Arial"/>
              <a:buNone/>
              <a:tabLst/>
              <a:defRPr sz="1500" b="1" i="0">
                <a:solidFill>
                  <a:schemeClr val="tx1"/>
                </a:solidFill>
                <a:latin typeface="Source Sans Pro" panose="020B0503030403020204" pitchFamily="34" charset="77"/>
                <a:ea typeface="Open Sans" charset="0"/>
                <a:cs typeface="Open Sans" charset="0"/>
              </a:defRPr>
            </a:lvl1pPr>
          </a:lstStyle>
          <a:p>
            <a:pPr lvl="0"/>
            <a:r>
              <a:rPr lang="en-US"/>
              <a:t>Presenter Name</a:t>
            </a:r>
          </a:p>
          <a:p>
            <a:pPr marL="228600" marR="0" lvl="0" indent="-228600" algn="l" defTabSz="914400" rtl="0" eaLnBrk="1" fontAlgn="auto" latinLnBrk="0" hangingPunct="1">
              <a:lnSpc>
                <a:spcPts val="2300"/>
              </a:lnSpc>
              <a:spcBef>
                <a:spcPts val="1000"/>
              </a:spcBef>
              <a:spcAft>
                <a:spcPts val="0"/>
              </a:spcAft>
              <a:buClrTx/>
              <a:buSzTx/>
              <a:buFont typeface="Arial"/>
              <a:buChar char="•"/>
              <a:tabLst/>
              <a:defRPr/>
            </a:pPr>
            <a:endParaRPr lang="en-US"/>
          </a:p>
        </p:txBody>
      </p:sp>
      <p:sp>
        <p:nvSpPr>
          <p:cNvPr id="8" name="Text Placeholder 11">
            <a:extLst>
              <a:ext uri="{FF2B5EF4-FFF2-40B4-BE49-F238E27FC236}">
                <a16:creationId xmlns:a16="http://schemas.microsoft.com/office/drawing/2014/main" id="{293E8EC5-F936-B24B-9838-CDC54E29A317}"/>
              </a:ext>
            </a:extLst>
          </p:cNvPr>
          <p:cNvSpPr>
            <a:spLocks noGrp="1"/>
          </p:cNvSpPr>
          <p:nvPr>
            <p:ph type="body" sz="quarter" idx="13" hasCustomPrompt="1"/>
          </p:nvPr>
        </p:nvSpPr>
        <p:spPr>
          <a:xfrm>
            <a:off x="8960576" y="1471661"/>
            <a:ext cx="2528897" cy="299617"/>
          </a:xfrm>
          <a:prstGeom prst="rect">
            <a:avLst/>
          </a:prstGeom>
        </p:spPr>
        <p:txBody>
          <a:bodyPr/>
          <a:lstStyle>
            <a:lvl1pPr marL="0" indent="0">
              <a:lnSpc>
                <a:spcPct val="100000"/>
              </a:lnSpc>
              <a:buNone/>
              <a:defRPr sz="1200" b="0" i="0">
                <a:solidFill>
                  <a:schemeClr val="accent2"/>
                </a:solidFill>
                <a:latin typeface="Source Sans Pro" panose="020B0503030403020204" pitchFamily="34" charset="77"/>
                <a:ea typeface="Open Sans" charset="0"/>
                <a:cs typeface="Open Sans" charset="0"/>
              </a:defRPr>
            </a:lvl1pPr>
          </a:lstStyle>
          <a:p>
            <a:pPr lvl="0"/>
            <a:r>
              <a:rPr lang="en-US" err="1"/>
              <a:t>firstname.lastname@bpdzenith.com</a:t>
            </a:r>
            <a:endParaRPr lang="en-US"/>
          </a:p>
        </p:txBody>
      </p:sp>
      <p:sp>
        <p:nvSpPr>
          <p:cNvPr id="9" name="Text Placeholder 11">
            <a:extLst>
              <a:ext uri="{FF2B5EF4-FFF2-40B4-BE49-F238E27FC236}">
                <a16:creationId xmlns:a16="http://schemas.microsoft.com/office/drawing/2014/main" id="{655FE8E1-C03B-7449-9BAE-04FFC7696D82}"/>
              </a:ext>
            </a:extLst>
          </p:cNvPr>
          <p:cNvSpPr>
            <a:spLocks noGrp="1"/>
          </p:cNvSpPr>
          <p:nvPr>
            <p:ph type="body" sz="quarter" idx="16" hasCustomPrompt="1"/>
          </p:nvPr>
        </p:nvSpPr>
        <p:spPr>
          <a:xfrm>
            <a:off x="8960575" y="1771278"/>
            <a:ext cx="2528897" cy="299617"/>
          </a:xfrm>
          <a:prstGeom prst="rect">
            <a:avLst/>
          </a:prstGeom>
        </p:spPr>
        <p:txBody>
          <a:bodyPr/>
          <a:lstStyle>
            <a:lvl1pPr marL="0" indent="0">
              <a:lnSpc>
                <a:spcPct val="100000"/>
              </a:lnSpc>
              <a:buNone/>
              <a:defRPr sz="1200" b="0" i="0">
                <a:solidFill>
                  <a:schemeClr val="tx1"/>
                </a:solidFill>
                <a:latin typeface="Source Sans Pro" panose="020B0503030403020204" pitchFamily="34" charset="77"/>
                <a:ea typeface="Open Sans" charset="0"/>
                <a:cs typeface="Open Sans" charset="0"/>
              </a:defRPr>
            </a:lvl1pPr>
          </a:lstStyle>
          <a:p>
            <a:pPr lvl="0"/>
            <a:r>
              <a:rPr lang="en-US"/>
              <a:t>+61 400 123 456</a:t>
            </a:r>
          </a:p>
        </p:txBody>
      </p:sp>
      <p:sp>
        <p:nvSpPr>
          <p:cNvPr id="10" name="Rectangle 9">
            <a:extLst>
              <a:ext uri="{FF2B5EF4-FFF2-40B4-BE49-F238E27FC236}">
                <a16:creationId xmlns:a16="http://schemas.microsoft.com/office/drawing/2014/main" id="{466A7517-A258-5649-93BB-C3BEEDEEA85E}"/>
              </a:ext>
            </a:extLst>
          </p:cNvPr>
          <p:cNvSpPr/>
          <p:nvPr userDrawn="1"/>
        </p:nvSpPr>
        <p:spPr>
          <a:xfrm>
            <a:off x="988085" y="2742312"/>
            <a:ext cx="54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CEA399F-6CF7-0840-9337-DACE338B4675}"/>
              </a:ext>
            </a:extLst>
          </p:cNvPr>
          <p:cNvSpPr>
            <a:spLocks noGrp="1"/>
          </p:cNvSpPr>
          <p:nvPr>
            <p:ph type="body" sz="quarter" idx="17" hasCustomPrompt="1"/>
          </p:nvPr>
        </p:nvSpPr>
        <p:spPr>
          <a:xfrm>
            <a:off x="7661275" y="2355850"/>
            <a:ext cx="3828197" cy="3895863"/>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100" b="0" i="0">
                <a:solidFill>
                  <a:schemeClr val="tx1"/>
                </a:solidFill>
                <a:latin typeface="Source Sans Pro" panose="020B0503030403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latin typeface="Source Sans Pro" panose="020B0503030403020204" pitchFamily="34" charset="77"/>
              </a:rPr>
              <a:t>Full bio about presenter. </a:t>
            </a:r>
            <a:r>
              <a:rPr lang="en-AU" sz="1200" b="0" i="0">
                <a:solidFill>
                  <a:schemeClr val="tx1"/>
                </a:solidFill>
                <a:effectLst/>
                <a:latin typeface="Source Sans Pro" panose="020B0503030403020204" pitchFamily="34" charset="77"/>
              </a:rPr>
              <a:t>Lorem ipsum </a:t>
            </a:r>
            <a:r>
              <a:rPr lang="en-AU" sz="1200" b="0" i="0" err="1">
                <a:solidFill>
                  <a:schemeClr val="tx1"/>
                </a:solidFill>
                <a:effectLst/>
                <a:latin typeface="Source Sans Pro" panose="020B0503030403020204" pitchFamily="34" charset="77"/>
              </a:rPr>
              <a:t>dolor</a:t>
            </a:r>
            <a:r>
              <a:rPr lang="en-AU" sz="1200" b="0" i="0">
                <a:solidFill>
                  <a:schemeClr val="tx1"/>
                </a:solidFill>
                <a:effectLst/>
                <a:latin typeface="Source Sans Pro" panose="020B0503030403020204" pitchFamily="34" charset="77"/>
              </a:rPr>
              <a:t> sit </a:t>
            </a:r>
            <a:r>
              <a:rPr lang="en-AU" sz="1200" b="0" i="0" err="1">
                <a:solidFill>
                  <a:schemeClr val="tx1"/>
                </a:solidFill>
                <a:effectLst/>
                <a:latin typeface="Source Sans Pro" panose="020B0503030403020204" pitchFamily="34" charset="77"/>
              </a:rPr>
              <a:t>amet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consectetur</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adipiscing</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elit</a:t>
            </a:r>
            <a:r>
              <a:rPr lang="en-AU" sz="1200" b="0" i="0">
                <a:solidFill>
                  <a:schemeClr val="tx1"/>
                </a:solidFill>
                <a:effectLst/>
                <a:latin typeface="Source Sans Pro" panose="020B0503030403020204" pitchFamily="34" charset="77"/>
              </a:rPr>
              <a:t>, sed do </a:t>
            </a:r>
            <a:r>
              <a:rPr lang="en-AU" sz="1200" b="0" i="0" err="1">
                <a:solidFill>
                  <a:schemeClr val="tx1"/>
                </a:solidFill>
                <a:effectLst/>
                <a:latin typeface="Source Sans Pro" panose="020B0503030403020204" pitchFamily="34" charset="77"/>
              </a:rPr>
              <a:t>eiusmod</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tempor</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incididunt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ut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labore</a:t>
            </a:r>
            <a:r>
              <a:rPr lang="en-AU" sz="1200" b="0" i="0">
                <a:solidFill>
                  <a:schemeClr val="tx1"/>
                </a:solidFill>
                <a:effectLst/>
                <a:latin typeface="Source Sans Pro" panose="020B0503030403020204" pitchFamily="34" charset="77"/>
              </a:rPr>
              <a:t> et dolore magna </a:t>
            </a:r>
            <a:r>
              <a:rPr lang="en-AU" sz="1200" b="0" i="0" err="1">
                <a:solidFill>
                  <a:schemeClr val="tx1"/>
                </a:solidFill>
                <a:effectLst/>
                <a:latin typeface="Source Sans Pro" panose="020B0503030403020204" pitchFamily="34" charset="77"/>
              </a:rPr>
              <a:t>aliqua</a:t>
            </a:r>
            <a:r>
              <a:rPr lang="en-AU" sz="1200" b="0" i="0">
                <a:solidFill>
                  <a:schemeClr val="tx1"/>
                </a:solidFill>
                <a:effectLst/>
                <a:latin typeface="Source Sans Pro" panose="020B0503030403020204" pitchFamily="34" charset="77"/>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a:solidFill>
                <a:schemeClr val="tx1"/>
              </a:solidFill>
              <a:effectLst/>
              <a:latin typeface="Source Sans Pro" panose="020B0503030403020204"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a:solidFill>
                  <a:schemeClr val="tx1"/>
                </a:solidFill>
                <a:effectLst/>
                <a:latin typeface="Source Sans Pro" panose="020B0503030403020204" pitchFamily="34" charset="77"/>
              </a:rPr>
              <a:t>Ut </a:t>
            </a:r>
            <a:r>
              <a:rPr lang="en-AU" sz="1200" b="0" i="0" err="1">
                <a:solidFill>
                  <a:schemeClr val="tx1"/>
                </a:solidFill>
                <a:effectLst/>
                <a:latin typeface="Source Sans Pro" panose="020B0503030403020204" pitchFamily="34" charset="77"/>
              </a:rPr>
              <a:t>enim</a:t>
            </a:r>
            <a:r>
              <a:rPr lang="en-AU" sz="1200" b="0" i="0">
                <a:solidFill>
                  <a:schemeClr val="tx1"/>
                </a:solidFill>
                <a:effectLst/>
                <a:latin typeface="Source Sans Pro" panose="020B0503030403020204" pitchFamily="34" charset="77"/>
              </a:rPr>
              <a:t> ad minim </a:t>
            </a:r>
            <a:r>
              <a:rPr lang="en-AU" sz="1200" b="0" i="0" err="1">
                <a:solidFill>
                  <a:schemeClr val="tx1"/>
                </a:solidFill>
                <a:effectLst/>
                <a:latin typeface="Source Sans Pro" panose="020B0503030403020204" pitchFamily="34" charset="77"/>
              </a:rPr>
              <a:t>veniam</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quis</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nostrud</a:t>
            </a:r>
            <a:r>
              <a:rPr lang="en-AU" sz="1200" b="0" i="0">
                <a:solidFill>
                  <a:schemeClr val="tx1"/>
                </a:solidFill>
                <a:effectLst/>
                <a:latin typeface="Source Sans Pro" panose="020B0503030403020204" pitchFamily="34" charset="77"/>
              </a:rPr>
              <a:t> exercitation </a:t>
            </a:r>
            <a:r>
              <a:rPr lang="en-AU" sz="1200" b="0" i="0" err="1">
                <a:solidFill>
                  <a:schemeClr val="tx1"/>
                </a:solidFill>
                <a:effectLst/>
                <a:latin typeface="Source Sans Pro" panose="020B0503030403020204" pitchFamily="34" charset="77"/>
              </a:rPr>
              <a:t>ullamco</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laboris</a:t>
            </a:r>
            <a:r>
              <a:rPr lang="en-AU" sz="1200" b="0" i="0">
                <a:solidFill>
                  <a:schemeClr val="tx1"/>
                </a:solidFill>
                <a:effectLst/>
                <a:latin typeface="Source Sans Pro" panose="020B0503030403020204" pitchFamily="34" charset="77"/>
              </a:rPr>
              <a:t> nisi </a:t>
            </a:r>
            <a:r>
              <a:rPr lang="en-AU" sz="1200" b="0" i="0" err="1">
                <a:solidFill>
                  <a:schemeClr val="tx1"/>
                </a:solidFill>
                <a:effectLst/>
                <a:latin typeface="Source Sans Pro" panose="020B0503030403020204" pitchFamily="34" charset="77"/>
              </a:rPr>
              <a:t>ut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aliquip</a:t>
            </a:r>
            <a:r>
              <a:rPr lang="en-AU" sz="1200" b="0" i="0">
                <a:solidFill>
                  <a:schemeClr val="tx1"/>
                </a:solidFill>
                <a:effectLst/>
                <a:latin typeface="Source Sans Pro" panose="020B0503030403020204" pitchFamily="34" charset="77"/>
              </a:rPr>
              <a:t> ex </a:t>
            </a:r>
            <a:r>
              <a:rPr lang="en-AU" sz="1200" b="0" i="0" err="1">
                <a:solidFill>
                  <a:schemeClr val="tx1"/>
                </a:solidFill>
                <a:effectLst/>
                <a:latin typeface="Source Sans Pro" panose="020B0503030403020204" pitchFamily="34" charset="77"/>
              </a:rPr>
              <a:t>ea</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commodo</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consequat</a:t>
            </a:r>
            <a:r>
              <a:rPr lang="en-AU" sz="1200" b="0" i="0">
                <a:solidFill>
                  <a:schemeClr val="tx1"/>
                </a:solidFill>
                <a:effectLst/>
                <a:latin typeface="Source Sans Pro" panose="020B0503030403020204" pitchFamily="34" charset="77"/>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a:solidFill>
                <a:schemeClr val="tx1"/>
              </a:solidFill>
              <a:effectLst/>
              <a:latin typeface="Source Sans Pro" panose="020B0503030403020204"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a:solidFill>
                  <a:schemeClr val="tx1"/>
                </a:solidFill>
                <a:effectLst/>
                <a:latin typeface="Source Sans Pro" panose="020B0503030403020204" pitchFamily="34" charset="77"/>
              </a:rPr>
              <a:t>Duis </a:t>
            </a:r>
            <a:r>
              <a:rPr lang="en-AU" sz="1200" b="0" i="0" err="1">
                <a:solidFill>
                  <a:schemeClr val="tx1"/>
                </a:solidFill>
                <a:effectLst/>
                <a:latin typeface="Source Sans Pro" panose="020B0503030403020204" pitchFamily="34" charset="77"/>
              </a:rPr>
              <a:t>aute</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irure</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dolor</a:t>
            </a:r>
            <a:r>
              <a:rPr lang="en-AU" sz="1200" b="0" i="0">
                <a:solidFill>
                  <a:schemeClr val="tx1"/>
                </a:solidFill>
                <a:effectLst/>
                <a:latin typeface="Source Sans Pro" panose="020B0503030403020204" pitchFamily="34" charset="77"/>
              </a:rPr>
              <a:t> in </a:t>
            </a:r>
            <a:r>
              <a:rPr lang="en-AU" sz="1200" b="0" i="0" err="1">
                <a:solidFill>
                  <a:schemeClr val="tx1"/>
                </a:solidFill>
                <a:effectLst/>
                <a:latin typeface="Source Sans Pro" panose="020B0503030403020204" pitchFamily="34" charset="77"/>
              </a:rPr>
              <a:t>reprehenderit</a:t>
            </a:r>
            <a:r>
              <a:rPr lang="en-AU" sz="1200" b="0" i="0">
                <a:solidFill>
                  <a:schemeClr val="tx1"/>
                </a:solidFill>
                <a:effectLst/>
                <a:latin typeface="Source Sans Pro" panose="020B0503030403020204" pitchFamily="34" charset="77"/>
              </a:rPr>
              <a:t> in </a:t>
            </a:r>
            <a:r>
              <a:rPr lang="en-AU" sz="1200" b="0" i="0" err="1">
                <a:solidFill>
                  <a:schemeClr val="tx1"/>
                </a:solidFill>
                <a:effectLst/>
                <a:latin typeface="Source Sans Pro" panose="020B0503030403020204" pitchFamily="34" charset="77"/>
              </a:rPr>
              <a:t>voluptate</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velit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esse</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cillum</a:t>
            </a:r>
            <a:r>
              <a:rPr lang="en-AU" sz="1200" b="0" i="0">
                <a:solidFill>
                  <a:schemeClr val="tx1"/>
                </a:solidFill>
                <a:effectLst/>
                <a:latin typeface="Source Sans Pro" panose="020B0503030403020204" pitchFamily="34" charset="77"/>
              </a:rPr>
              <a:t> dolore </a:t>
            </a:r>
            <a:r>
              <a:rPr lang="en-AU" sz="1200" b="0" i="0" err="1">
                <a:solidFill>
                  <a:schemeClr val="tx1"/>
                </a:solidFill>
                <a:effectLst/>
                <a:latin typeface="Source Sans Pro" panose="020B0503030403020204" pitchFamily="34" charset="77"/>
              </a:rPr>
              <a:t>eu</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fugiat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nulla</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pariatur</a:t>
            </a:r>
            <a:r>
              <a:rPr lang="en-AU" sz="1200" b="0" i="0">
                <a:solidFill>
                  <a:schemeClr val="tx1"/>
                </a:solidFill>
                <a:effectLst/>
                <a:latin typeface="Source Sans Pro" panose="020B0503030403020204" pitchFamily="34" charset="77"/>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a:solidFill>
                <a:schemeClr val="tx1"/>
              </a:solidFill>
              <a:effectLst/>
              <a:latin typeface="Source Sans Pro" panose="020B0503030403020204"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err="1">
                <a:solidFill>
                  <a:schemeClr val="tx1"/>
                </a:solidFill>
                <a:effectLst/>
                <a:latin typeface="Source Sans Pro" panose="020B0503030403020204" pitchFamily="34" charset="77"/>
              </a:rPr>
              <a:t>Excepteur</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sint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occaecat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cupidatat</a:t>
            </a:r>
            <a:r>
              <a:rPr lang="en-AU" sz="1200" b="0" i="0">
                <a:solidFill>
                  <a:schemeClr val="tx1"/>
                </a:solidFill>
                <a:effectLst/>
                <a:latin typeface="Source Sans Pro" panose="020B0503030403020204" pitchFamily="34" charset="77"/>
              </a:rPr>
              <a:t> non </a:t>
            </a:r>
            <a:r>
              <a:rPr lang="en-AU" sz="1200" b="0" i="0" err="1">
                <a:solidFill>
                  <a:schemeClr val="tx1"/>
                </a:solidFill>
                <a:effectLst/>
                <a:latin typeface="Source Sans Pro" panose="020B0503030403020204" pitchFamily="34" charset="77"/>
              </a:rPr>
              <a:t>proident</a:t>
            </a:r>
            <a:r>
              <a:rPr lang="en-AU" sz="1200" b="0" i="0">
                <a:solidFill>
                  <a:schemeClr val="tx1"/>
                </a:solidFill>
                <a:effectLst/>
                <a:latin typeface="Source Sans Pro" panose="020B0503030403020204" pitchFamily="34" charset="77"/>
              </a:rPr>
              <a:t>, sunt in culpa qui </a:t>
            </a:r>
            <a:r>
              <a:rPr lang="en-AU" sz="1200" b="0" i="0" err="1">
                <a:solidFill>
                  <a:schemeClr val="tx1"/>
                </a:solidFill>
                <a:effectLst/>
                <a:latin typeface="Source Sans Pro" panose="020B0503030403020204" pitchFamily="34" charset="77"/>
              </a:rPr>
              <a:t>officia</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deserunt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mollit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anim</a:t>
            </a:r>
            <a:r>
              <a:rPr lang="en-AU" sz="1200" b="0" i="0">
                <a:solidFill>
                  <a:schemeClr val="tx1"/>
                </a:solidFill>
                <a:effectLst/>
                <a:latin typeface="Source Sans Pro" panose="020B0503030403020204" pitchFamily="34" charset="77"/>
              </a:rPr>
              <a:t> id </a:t>
            </a:r>
            <a:r>
              <a:rPr lang="en-AU" sz="1200" b="0" i="0" err="1">
                <a:solidFill>
                  <a:schemeClr val="tx1"/>
                </a:solidFill>
                <a:effectLst/>
                <a:latin typeface="Source Sans Pro" panose="020B0503030403020204" pitchFamily="34" charset="77"/>
              </a:rPr>
              <a:t>est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laborum</a:t>
            </a:r>
            <a:r>
              <a:rPr lang="en-AU" sz="1200" b="0" i="0">
                <a:solidFill>
                  <a:schemeClr val="tx1"/>
                </a:solidFill>
                <a:effectLst/>
                <a:latin typeface="Source Sans Pro" panose="020B0503030403020204" pitchFamily="34" charset="77"/>
              </a:rPr>
              <a:t>. Lorem ipsum </a:t>
            </a:r>
            <a:r>
              <a:rPr lang="en-AU" sz="1200" b="0" i="0" err="1">
                <a:solidFill>
                  <a:schemeClr val="tx1"/>
                </a:solidFill>
                <a:effectLst/>
                <a:latin typeface="Source Sans Pro" panose="020B0503030403020204" pitchFamily="34" charset="77"/>
              </a:rPr>
              <a:t>dolor</a:t>
            </a:r>
            <a:r>
              <a:rPr lang="en-AU" sz="1200" b="0" i="0">
                <a:solidFill>
                  <a:schemeClr val="tx1"/>
                </a:solidFill>
                <a:effectLst/>
                <a:latin typeface="Source Sans Pro" panose="020B0503030403020204" pitchFamily="34" charset="77"/>
              </a:rPr>
              <a:t> sit </a:t>
            </a:r>
            <a:r>
              <a:rPr lang="en-AU" sz="1200" b="0" i="0" err="1">
                <a:solidFill>
                  <a:schemeClr val="tx1"/>
                </a:solidFill>
                <a:effectLst/>
                <a:latin typeface="Source Sans Pro" panose="020B0503030403020204" pitchFamily="34" charset="77"/>
              </a:rPr>
              <a:t>amet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consectetur</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adipiscing</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elit</a:t>
            </a:r>
            <a:r>
              <a:rPr lang="en-AU" sz="1200" b="0" i="0">
                <a:solidFill>
                  <a:schemeClr val="tx1"/>
                </a:solidFill>
                <a:effectLst/>
                <a:latin typeface="Source Sans Pro" panose="020B0503030403020204" pitchFamily="34" charset="77"/>
              </a:rPr>
              <a:t>, sed do </a:t>
            </a:r>
            <a:r>
              <a:rPr lang="en-AU" sz="1200" b="0" i="0" err="1">
                <a:solidFill>
                  <a:schemeClr val="tx1"/>
                </a:solidFill>
                <a:effectLst/>
                <a:latin typeface="Source Sans Pro" panose="020B0503030403020204" pitchFamily="34" charset="77"/>
              </a:rPr>
              <a:t>eiusmod</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tempor</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incididunt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ut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labore</a:t>
            </a:r>
            <a:r>
              <a:rPr lang="en-AU" sz="1200" b="0" i="0">
                <a:solidFill>
                  <a:schemeClr val="tx1"/>
                </a:solidFill>
                <a:effectLst/>
                <a:latin typeface="Source Sans Pro" panose="020B0503030403020204" pitchFamily="34" charset="77"/>
              </a:rPr>
              <a:t> et dolore magna </a:t>
            </a:r>
            <a:r>
              <a:rPr lang="en-AU" sz="1200" b="0" i="0" err="1">
                <a:solidFill>
                  <a:schemeClr val="tx1"/>
                </a:solidFill>
                <a:effectLst/>
                <a:latin typeface="Source Sans Pro" panose="020B0503030403020204" pitchFamily="34" charset="77"/>
              </a:rPr>
              <a:t>aliqua</a:t>
            </a:r>
            <a:r>
              <a:rPr lang="en-AU" sz="1200" b="0" i="0">
                <a:solidFill>
                  <a:schemeClr val="tx1"/>
                </a:solidFill>
                <a:effectLst/>
                <a:latin typeface="Source Sans Pro" panose="020B0503030403020204" pitchFamily="34" charset="77"/>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a:solidFill>
                <a:schemeClr val="tx1"/>
              </a:solidFill>
              <a:effectLst/>
              <a:latin typeface="Source Sans Pro" panose="020B0503030403020204"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a:solidFill>
                  <a:schemeClr val="tx1"/>
                </a:solidFill>
                <a:effectLst/>
                <a:latin typeface="Source Sans Pro" panose="020B0503030403020204" pitchFamily="34" charset="77"/>
              </a:rPr>
              <a:t>Ut </a:t>
            </a:r>
            <a:r>
              <a:rPr lang="en-AU" sz="1200" b="0" i="0" err="1">
                <a:solidFill>
                  <a:schemeClr val="tx1"/>
                </a:solidFill>
                <a:effectLst/>
                <a:latin typeface="Source Sans Pro" panose="020B0503030403020204" pitchFamily="34" charset="77"/>
              </a:rPr>
              <a:t>enim</a:t>
            </a:r>
            <a:r>
              <a:rPr lang="en-AU" sz="1200" b="0" i="0">
                <a:solidFill>
                  <a:schemeClr val="tx1"/>
                </a:solidFill>
                <a:effectLst/>
                <a:latin typeface="Source Sans Pro" panose="020B0503030403020204" pitchFamily="34" charset="77"/>
              </a:rPr>
              <a:t> ad minim </a:t>
            </a:r>
            <a:r>
              <a:rPr lang="en-AU" sz="1200" b="0" i="0" err="1">
                <a:solidFill>
                  <a:schemeClr val="tx1"/>
                </a:solidFill>
                <a:effectLst/>
                <a:latin typeface="Source Sans Pro" panose="020B0503030403020204" pitchFamily="34" charset="77"/>
              </a:rPr>
              <a:t>veniam</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quis</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nostrud</a:t>
            </a:r>
            <a:r>
              <a:rPr lang="en-AU" sz="1200" b="0" i="0">
                <a:solidFill>
                  <a:schemeClr val="tx1"/>
                </a:solidFill>
                <a:effectLst/>
                <a:latin typeface="Source Sans Pro" panose="020B0503030403020204" pitchFamily="34" charset="77"/>
              </a:rPr>
              <a:t> exercitation </a:t>
            </a:r>
            <a:r>
              <a:rPr lang="en-AU" sz="1200" b="0" i="0" err="1">
                <a:solidFill>
                  <a:schemeClr val="tx1"/>
                </a:solidFill>
                <a:effectLst/>
                <a:latin typeface="Source Sans Pro" panose="020B0503030403020204" pitchFamily="34" charset="77"/>
              </a:rPr>
              <a:t>ullamco</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laboris</a:t>
            </a:r>
            <a:r>
              <a:rPr lang="en-AU" sz="1200" b="0" i="0">
                <a:solidFill>
                  <a:schemeClr val="tx1"/>
                </a:solidFill>
                <a:effectLst/>
                <a:latin typeface="Source Sans Pro" panose="020B0503030403020204" pitchFamily="34" charset="77"/>
              </a:rPr>
              <a:t> nisi </a:t>
            </a:r>
            <a:r>
              <a:rPr lang="en-AU" sz="1200" b="0" i="0" err="1">
                <a:solidFill>
                  <a:schemeClr val="tx1"/>
                </a:solidFill>
                <a:effectLst/>
                <a:latin typeface="Source Sans Pro" panose="020B0503030403020204" pitchFamily="34" charset="77"/>
              </a:rPr>
              <a:t>ut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aliquip</a:t>
            </a:r>
            <a:r>
              <a:rPr lang="en-AU" sz="1200" b="0" i="0">
                <a:solidFill>
                  <a:schemeClr val="tx1"/>
                </a:solidFill>
                <a:effectLst/>
                <a:latin typeface="Source Sans Pro" panose="020B0503030403020204" pitchFamily="34" charset="77"/>
              </a:rPr>
              <a:t> ex </a:t>
            </a:r>
            <a:r>
              <a:rPr lang="en-AU" sz="1200" b="0" i="0" err="1">
                <a:solidFill>
                  <a:schemeClr val="tx1"/>
                </a:solidFill>
                <a:effectLst/>
                <a:latin typeface="Source Sans Pro" panose="020B0503030403020204" pitchFamily="34" charset="77"/>
              </a:rPr>
              <a:t>ea</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commodo</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consequat</a:t>
            </a:r>
            <a:r>
              <a:rPr lang="en-AU" sz="1200" b="0" i="0">
                <a:solidFill>
                  <a:schemeClr val="tx1"/>
                </a:solidFill>
                <a:effectLst/>
                <a:latin typeface="Source Sans Pro" panose="020B0503030403020204" pitchFamily="34" charset="77"/>
              </a:rPr>
              <a:t>. </a:t>
            </a:r>
          </a:p>
        </p:txBody>
      </p:sp>
      <p:sp>
        <p:nvSpPr>
          <p:cNvPr id="13" name="Title 3">
            <a:extLst>
              <a:ext uri="{FF2B5EF4-FFF2-40B4-BE49-F238E27FC236}">
                <a16:creationId xmlns:a16="http://schemas.microsoft.com/office/drawing/2014/main" id="{B3427B5E-A334-384D-8AAD-29297FD0A9C2}"/>
              </a:ext>
            </a:extLst>
          </p:cNvPr>
          <p:cNvSpPr>
            <a:spLocks noGrp="1"/>
          </p:cNvSpPr>
          <p:nvPr>
            <p:ph type="title" hasCustomPrompt="1"/>
          </p:nvPr>
        </p:nvSpPr>
        <p:spPr>
          <a:xfrm>
            <a:off x="894779" y="2031944"/>
            <a:ext cx="4652006" cy="746368"/>
          </a:xfrm>
        </p:spPr>
        <p:txBody>
          <a:bodyPr/>
          <a:lstStyle>
            <a:lvl1pPr>
              <a:defRPr>
                <a:sym typeface="Wingdings" pitchFamily="2" charset="2"/>
              </a:defRPr>
            </a:lvl1pPr>
          </a:lstStyle>
          <a:p>
            <a:r>
              <a:rPr lang="en-US"/>
              <a:t>Thank </a:t>
            </a:r>
            <a:r>
              <a:rPr lang="en-US" err="1"/>
              <a:t>yOU</a:t>
            </a:r>
            <a:endParaRPr lang="en-US"/>
          </a:p>
        </p:txBody>
      </p:sp>
    </p:spTree>
    <p:extLst>
      <p:ext uri="{BB962C8B-B14F-4D97-AF65-F5344CB8AC3E}">
        <p14:creationId xmlns:p14="http://schemas.microsoft.com/office/powerpoint/2010/main" val="1950042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C85A6-EE51-8D4B-9DF2-B145C6A3CCCA}"/>
              </a:ext>
            </a:extLst>
          </p:cNvPr>
          <p:cNvSpPr/>
          <p:nvPr userDrawn="1"/>
        </p:nvSpPr>
        <p:spPr>
          <a:xfrm>
            <a:off x="4952326" y="0"/>
            <a:ext cx="7239674" cy="6872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solidFill>
                <a:schemeClr val="bg2"/>
              </a:solidFill>
            </a:endParaRPr>
          </a:p>
        </p:txBody>
      </p:sp>
      <p:sp>
        <p:nvSpPr>
          <p:cNvPr id="5" name="Picture Placeholder 13">
            <a:extLst>
              <a:ext uri="{FF2B5EF4-FFF2-40B4-BE49-F238E27FC236}">
                <a16:creationId xmlns:a16="http://schemas.microsoft.com/office/drawing/2014/main" id="{762F278A-8961-4742-BFE0-D05FC956B8E1}"/>
              </a:ext>
            </a:extLst>
          </p:cNvPr>
          <p:cNvSpPr>
            <a:spLocks noGrp="1"/>
          </p:cNvSpPr>
          <p:nvPr>
            <p:ph type="pic" sz="quarter" idx="14" hasCustomPrompt="1"/>
          </p:nvPr>
        </p:nvSpPr>
        <p:spPr>
          <a:xfrm>
            <a:off x="5722380" y="896217"/>
            <a:ext cx="1191443" cy="1188000"/>
          </a:xfrm>
          <a:prstGeom prst="rect">
            <a:avLst/>
          </a:prstGeom>
        </p:spPr>
        <p:txBody>
          <a:bodyPr anchor="ctr"/>
          <a:lstStyle>
            <a:lvl1pPr marL="0" indent="0" algn="ctr">
              <a:buNone/>
              <a:defRPr sz="1200" b="1" i="0" baseline="0">
                <a:solidFill>
                  <a:schemeClr val="tx2"/>
                </a:solidFill>
                <a:latin typeface="Source Sans Pro Semibold" panose="020B0503030403020204" pitchFamily="34" charset="77"/>
              </a:defRPr>
            </a:lvl1pPr>
          </a:lstStyle>
          <a:p>
            <a:r>
              <a:rPr lang="en-US"/>
              <a:t>Click to insert presenter headshot photo here</a:t>
            </a:r>
          </a:p>
        </p:txBody>
      </p:sp>
      <p:sp>
        <p:nvSpPr>
          <p:cNvPr id="6" name="Text Placeholder 11">
            <a:extLst>
              <a:ext uri="{FF2B5EF4-FFF2-40B4-BE49-F238E27FC236}">
                <a16:creationId xmlns:a16="http://schemas.microsoft.com/office/drawing/2014/main" id="{E287E0F8-BA17-7B47-AF7F-7B003AC84CF7}"/>
              </a:ext>
            </a:extLst>
          </p:cNvPr>
          <p:cNvSpPr>
            <a:spLocks noGrp="1"/>
          </p:cNvSpPr>
          <p:nvPr>
            <p:ph type="body" sz="quarter" idx="15" hasCustomPrompt="1"/>
          </p:nvPr>
        </p:nvSpPr>
        <p:spPr>
          <a:xfrm>
            <a:off x="7021713" y="981990"/>
            <a:ext cx="4422525" cy="424934"/>
          </a:xfrm>
          <a:prstGeom prst="rect">
            <a:avLst/>
          </a:prstGeom>
        </p:spPr>
        <p:txBody>
          <a:bodyPr/>
          <a:lstStyle>
            <a:lvl1pPr marL="0" marR="0" indent="0" algn="l" defTabSz="914400" rtl="0" eaLnBrk="1" fontAlgn="auto" latinLnBrk="0" hangingPunct="1">
              <a:lnSpc>
                <a:spcPts val="2300"/>
              </a:lnSpc>
              <a:spcBef>
                <a:spcPts val="1000"/>
              </a:spcBef>
              <a:spcAft>
                <a:spcPts val="0"/>
              </a:spcAft>
              <a:buClrTx/>
              <a:buSzTx/>
              <a:buFont typeface="Arial"/>
              <a:buNone/>
              <a:tabLst/>
              <a:defRPr sz="1500" b="1" i="0">
                <a:solidFill>
                  <a:schemeClr val="tx1"/>
                </a:solidFill>
                <a:latin typeface="Source Sans Pro" panose="020B0503030403020204" pitchFamily="34" charset="77"/>
                <a:ea typeface="Open Sans" charset="0"/>
                <a:cs typeface="Open Sans" charset="0"/>
              </a:defRPr>
            </a:lvl1pPr>
          </a:lstStyle>
          <a:p>
            <a:pPr lvl="0"/>
            <a:r>
              <a:rPr lang="en-US"/>
              <a:t>Presenter Name</a:t>
            </a:r>
          </a:p>
          <a:p>
            <a:pPr marL="228600" marR="0" lvl="0" indent="-228600" algn="l" defTabSz="914400" rtl="0" eaLnBrk="1" fontAlgn="auto" latinLnBrk="0" hangingPunct="1">
              <a:lnSpc>
                <a:spcPts val="2300"/>
              </a:lnSpc>
              <a:spcBef>
                <a:spcPts val="1000"/>
              </a:spcBef>
              <a:spcAft>
                <a:spcPts val="0"/>
              </a:spcAft>
              <a:buClrTx/>
              <a:buSzTx/>
              <a:buFont typeface="Arial"/>
              <a:buChar char="•"/>
              <a:tabLst/>
              <a:defRPr/>
            </a:pPr>
            <a:endParaRPr lang="en-US"/>
          </a:p>
        </p:txBody>
      </p:sp>
      <p:sp>
        <p:nvSpPr>
          <p:cNvPr id="8" name="Text Placeholder 11">
            <a:extLst>
              <a:ext uri="{FF2B5EF4-FFF2-40B4-BE49-F238E27FC236}">
                <a16:creationId xmlns:a16="http://schemas.microsoft.com/office/drawing/2014/main" id="{293E8EC5-F936-B24B-9838-CDC54E29A317}"/>
              </a:ext>
            </a:extLst>
          </p:cNvPr>
          <p:cNvSpPr>
            <a:spLocks noGrp="1"/>
          </p:cNvSpPr>
          <p:nvPr>
            <p:ph type="body" sz="quarter" idx="13" hasCustomPrompt="1"/>
          </p:nvPr>
        </p:nvSpPr>
        <p:spPr>
          <a:xfrm>
            <a:off x="7021713" y="1406924"/>
            <a:ext cx="4422525" cy="299617"/>
          </a:xfrm>
          <a:prstGeom prst="rect">
            <a:avLst/>
          </a:prstGeom>
        </p:spPr>
        <p:txBody>
          <a:bodyPr/>
          <a:lstStyle>
            <a:lvl1pPr marL="0" indent="0">
              <a:lnSpc>
                <a:spcPct val="100000"/>
              </a:lnSpc>
              <a:buNone/>
              <a:defRPr sz="1200" b="0" i="0">
                <a:solidFill>
                  <a:schemeClr val="accent2"/>
                </a:solidFill>
                <a:latin typeface="Source Sans Pro" panose="020B0503030403020204" pitchFamily="34" charset="77"/>
                <a:ea typeface="Open Sans" charset="0"/>
                <a:cs typeface="Open Sans" charset="0"/>
              </a:defRPr>
            </a:lvl1pPr>
          </a:lstStyle>
          <a:p>
            <a:pPr lvl="0"/>
            <a:r>
              <a:rPr lang="en-US" err="1"/>
              <a:t>firstname.lastname@bpdzenith.com</a:t>
            </a:r>
            <a:endParaRPr lang="en-US"/>
          </a:p>
        </p:txBody>
      </p:sp>
      <p:sp>
        <p:nvSpPr>
          <p:cNvPr id="9" name="Text Placeholder 11">
            <a:extLst>
              <a:ext uri="{FF2B5EF4-FFF2-40B4-BE49-F238E27FC236}">
                <a16:creationId xmlns:a16="http://schemas.microsoft.com/office/drawing/2014/main" id="{655FE8E1-C03B-7449-9BAE-04FFC7696D82}"/>
              </a:ext>
            </a:extLst>
          </p:cNvPr>
          <p:cNvSpPr>
            <a:spLocks noGrp="1"/>
          </p:cNvSpPr>
          <p:nvPr>
            <p:ph type="body" sz="quarter" idx="16" hasCustomPrompt="1"/>
          </p:nvPr>
        </p:nvSpPr>
        <p:spPr>
          <a:xfrm>
            <a:off x="7021712" y="1706541"/>
            <a:ext cx="4422525" cy="299617"/>
          </a:xfrm>
          <a:prstGeom prst="rect">
            <a:avLst/>
          </a:prstGeom>
        </p:spPr>
        <p:txBody>
          <a:bodyPr/>
          <a:lstStyle>
            <a:lvl1pPr marL="0" indent="0">
              <a:lnSpc>
                <a:spcPct val="100000"/>
              </a:lnSpc>
              <a:buNone/>
              <a:defRPr sz="1200" b="0" i="0">
                <a:solidFill>
                  <a:schemeClr val="tx1"/>
                </a:solidFill>
                <a:latin typeface="Source Sans Pro" panose="020B0503030403020204" pitchFamily="34" charset="77"/>
                <a:ea typeface="Open Sans" charset="0"/>
                <a:cs typeface="Open Sans" charset="0"/>
              </a:defRPr>
            </a:lvl1pPr>
          </a:lstStyle>
          <a:p>
            <a:pPr lvl="0"/>
            <a:r>
              <a:rPr lang="en-US"/>
              <a:t>+61 400 123 456</a:t>
            </a:r>
          </a:p>
        </p:txBody>
      </p:sp>
      <p:sp>
        <p:nvSpPr>
          <p:cNvPr id="10" name="Rectangle 9">
            <a:extLst>
              <a:ext uri="{FF2B5EF4-FFF2-40B4-BE49-F238E27FC236}">
                <a16:creationId xmlns:a16="http://schemas.microsoft.com/office/drawing/2014/main" id="{466A7517-A258-5649-93BB-C3BEEDEEA85E}"/>
              </a:ext>
            </a:extLst>
          </p:cNvPr>
          <p:cNvSpPr/>
          <p:nvPr userDrawn="1"/>
        </p:nvSpPr>
        <p:spPr>
          <a:xfrm>
            <a:off x="988085" y="2742312"/>
            <a:ext cx="54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CEA399F-6CF7-0840-9337-DACE338B4675}"/>
              </a:ext>
            </a:extLst>
          </p:cNvPr>
          <p:cNvSpPr>
            <a:spLocks noGrp="1"/>
          </p:cNvSpPr>
          <p:nvPr>
            <p:ph type="body" sz="quarter" idx="17" hasCustomPrompt="1"/>
          </p:nvPr>
        </p:nvSpPr>
        <p:spPr>
          <a:xfrm>
            <a:off x="5722412" y="2202046"/>
            <a:ext cx="5721825" cy="11298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100" b="0" i="0">
                <a:solidFill>
                  <a:schemeClr val="tx1"/>
                </a:solidFill>
                <a:latin typeface="Source Sans Pro" panose="020B0503030403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latin typeface="Source Sans Pro" panose="020B0503030403020204" pitchFamily="34" charset="77"/>
              </a:rPr>
              <a:t>Full bio about presenter. </a:t>
            </a:r>
            <a:r>
              <a:rPr lang="en-AU" sz="1200" b="0" i="0">
                <a:solidFill>
                  <a:schemeClr val="tx1"/>
                </a:solidFill>
                <a:effectLst/>
                <a:latin typeface="Source Sans Pro" panose="020B0503030403020204" pitchFamily="34" charset="77"/>
              </a:rPr>
              <a:t>Lorem ipsum </a:t>
            </a:r>
            <a:r>
              <a:rPr lang="en-AU" sz="1200" b="0" i="0" err="1">
                <a:solidFill>
                  <a:schemeClr val="tx1"/>
                </a:solidFill>
                <a:effectLst/>
                <a:latin typeface="Source Sans Pro" panose="020B0503030403020204" pitchFamily="34" charset="77"/>
              </a:rPr>
              <a:t>dolor</a:t>
            </a:r>
            <a:r>
              <a:rPr lang="en-AU" sz="1200" b="0" i="0">
                <a:solidFill>
                  <a:schemeClr val="tx1"/>
                </a:solidFill>
                <a:effectLst/>
                <a:latin typeface="Source Sans Pro" panose="020B0503030403020204" pitchFamily="34" charset="77"/>
              </a:rPr>
              <a:t> sit </a:t>
            </a:r>
            <a:r>
              <a:rPr lang="en-AU" sz="1200" b="0" i="0" err="1">
                <a:solidFill>
                  <a:schemeClr val="tx1"/>
                </a:solidFill>
                <a:effectLst/>
                <a:latin typeface="Source Sans Pro" panose="020B0503030403020204" pitchFamily="34" charset="77"/>
              </a:rPr>
              <a:t>amet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consectetur</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adipiscing</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elit</a:t>
            </a:r>
            <a:r>
              <a:rPr lang="en-AU" sz="1200" b="0" i="0">
                <a:solidFill>
                  <a:schemeClr val="tx1"/>
                </a:solidFill>
                <a:effectLst/>
                <a:latin typeface="Source Sans Pro" panose="020B0503030403020204" pitchFamily="34" charset="77"/>
              </a:rPr>
              <a:t>, sed do </a:t>
            </a:r>
            <a:r>
              <a:rPr lang="en-AU" sz="1200" b="0" i="0" err="1">
                <a:solidFill>
                  <a:schemeClr val="tx1"/>
                </a:solidFill>
                <a:effectLst/>
                <a:latin typeface="Source Sans Pro" panose="020B0503030403020204" pitchFamily="34" charset="77"/>
              </a:rPr>
              <a:t>eiusmod</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tempor</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incididunt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ut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labore</a:t>
            </a:r>
            <a:r>
              <a:rPr lang="en-AU" sz="1200" b="0" i="0">
                <a:solidFill>
                  <a:schemeClr val="tx1"/>
                </a:solidFill>
                <a:effectLst/>
                <a:latin typeface="Source Sans Pro" panose="020B0503030403020204" pitchFamily="34" charset="77"/>
              </a:rPr>
              <a:t> et dolore magna </a:t>
            </a:r>
            <a:r>
              <a:rPr lang="en-AU" sz="1200" b="0" i="0" err="1">
                <a:solidFill>
                  <a:schemeClr val="tx1"/>
                </a:solidFill>
                <a:effectLst/>
                <a:latin typeface="Source Sans Pro" panose="020B0503030403020204" pitchFamily="34" charset="77"/>
              </a:rPr>
              <a:t>aliqua</a:t>
            </a:r>
            <a:r>
              <a:rPr lang="en-AU" sz="1200" b="0" i="0">
                <a:solidFill>
                  <a:schemeClr val="tx1"/>
                </a:solidFill>
                <a:effectLst/>
                <a:latin typeface="Source Sans Pro" panose="020B0503030403020204" pitchFamily="34" charset="77"/>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a:solidFill>
                <a:schemeClr val="tx1"/>
              </a:solidFill>
              <a:effectLst/>
              <a:latin typeface="Source Sans Pro" panose="020B0503030403020204"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a:solidFill>
                  <a:schemeClr val="tx1"/>
                </a:solidFill>
                <a:effectLst/>
                <a:latin typeface="Source Sans Pro" panose="020B0503030403020204" pitchFamily="34" charset="77"/>
              </a:rPr>
              <a:t>Ut </a:t>
            </a:r>
            <a:r>
              <a:rPr lang="en-AU" sz="1200" b="0" i="0" err="1">
                <a:solidFill>
                  <a:schemeClr val="tx1"/>
                </a:solidFill>
                <a:effectLst/>
                <a:latin typeface="Source Sans Pro" panose="020B0503030403020204" pitchFamily="34" charset="77"/>
              </a:rPr>
              <a:t>enim</a:t>
            </a:r>
            <a:r>
              <a:rPr lang="en-AU" sz="1200" b="0" i="0">
                <a:solidFill>
                  <a:schemeClr val="tx1"/>
                </a:solidFill>
                <a:effectLst/>
                <a:latin typeface="Source Sans Pro" panose="020B0503030403020204" pitchFamily="34" charset="77"/>
              </a:rPr>
              <a:t> ad minim </a:t>
            </a:r>
            <a:r>
              <a:rPr lang="en-AU" sz="1200" b="0" i="0" err="1">
                <a:solidFill>
                  <a:schemeClr val="tx1"/>
                </a:solidFill>
                <a:effectLst/>
                <a:latin typeface="Source Sans Pro" panose="020B0503030403020204" pitchFamily="34" charset="77"/>
              </a:rPr>
              <a:t>veniam</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quis</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nostrud</a:t>
            </a:r>
            <a:r>
              <a:rPr lang="en-AU" sz="1200" b="0" i="0">
                <a:solidFill>
                  <a:schemeClr val="tx1"/>
                </a:solidFill>
                <a:effectLst/>
                <a:latin typeface="Source Sans Pro" panose="020B0503030403020204" pitchFamily="34" charset="77"/>
              </a:rPr>
              <a:t> exercitation </a:t>
            </a:r>
            <a:r>
              <a:rPr lang="en-AU" sz="1200" b="0" i="0" err="1">
                <a:solidFill>
                  <a:schemeClr val="tx1"/>
                </a:solidFill>
                <a:effectLst/>
                <a:latin typeface="Source Sans Pro" panose="020B0503030403020204" pitchFamily="34" charset="77"/>
              </a:rPr>
              <a:t>ullamco</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laboris</a:t>
            </a:r>
            <a:r>
              <a:rPr lang="en-AU" sz="1200" b="0" i="0">
                <a:solidFill>
                  <a:schemeClr val="tx1"/>
                </a:solidFill>
                <a:effectLst/>
                <a:latin typeface="Source Sans Pro" panose="020B0503030403020204" pitchFamily="34" charset="77"/>
              </a:rPr>
              <a:t> nisi </a:t>
            </a:r>
            <a:r>
              <a:rPr lang="en-AU" sz="1200" b="0" i="0" err="1">
                <a:solidFill>
                  <a:schemeClr val="tx1"/>
                </a:solidFill>
                <a:effectLst/>
                <a:latin typeface="Source Sans Pro" panose="020B0503030403020204" pitchFamily="34" charset="77"/>
              </a:rPr>
              <a:t>ut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aliquip</a:t>
            </a:r>
            <a:r>
              <a:rPr lang="en-AU" sz="1200" b="0" i="0">
                <a:solidFill>
                  <a:schemeClr val="tx1"/>
                </a:solidFill>
                <a:effectLst/>
                <a:latin typeface="Source Sans Pro" panose="020B0503030403020204" pitchFamily="34" charset="77"/>
              </a:rPr>
              <a:t> ex </a:t>
            </a:r>
            <a:r>
              <a:rPr lang="en-AU" sz="1200" b="0" i="0" err="1">
                <a:solidFill>
                  <a:schemeClr val="tx1"/>
                </a:solidFill>
                <a:effectLst/>
                <a:latin typeface="Source Sans Pro" panose="020B0503030403020204" pitchFamily="34" charset="77"/>
              </a:rPr>
              <a:t>ea</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commodo</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consequat</a:t>
            </a:r>
            <a:r>
              <a:rPr lang="en-AU" sz="1200" b="0" i="0">
                <a:solidFill>
                  <a:schemeClr val="tx1"/>
                </a:solidFill>
                <a:effectLst/>
                <a:latin typeface="Source Sans Pro" panose="020B0503030403020204" pitchFamily="34" charset="77"/>
              </a:rPr>
              <a:t>. </a:t>
            </a:r>
          </a:p>
        </p:txBody>
      </p:sp>
      <p:sp>
        <p:nvSpPr>
          <p:cNvPr id="13" name="Title 3">
            <a:extLst>
              <a:ext uri="{FF2B5EF4-FFF2-40B4-BE49-F238E27FC236}">
                <a16:creationId xmlns:a16="http://schemas.microsoft.com/office/drawing/2014/main" id="{B3427B5E-A334-384D-8AAD-29297FD0A9C2}"/>
              </a:ext>
            </a:extLst>
          </p:cNvPr>
          <p:cNvSpPr>
            <a:spLocks noGrp="1"/>
          </p:cNvSpPr>
          <p:nvPr>
            <p:ph type="title" hasCustomPrompt="1"/>
          </p:nvPr>
        </p:nvSpPr>
        <p:spPr>
          <a:xfrm>
            <a:off x="894779" y="2031944"/>
            <a:ext cx="2487692" cy="746368"/>
          </a:xfrm>
        </p:spPr>
        <p:txBody>
          <a:bodyPr/>
          <a:lstStyle>
            <a:lvl1pPr>
              <a:defRPr>
                <a:sym typeface="Wingdings" pitchFamily="2" charset="2"/>
              </a:defRPr>
            </a:lvl1pPr>
          </a:lstStyle>
          <a:p>
            <a:r>
              <a:rPr lang="en-US"/>
              <a:t>Credits</a:t>
            </a:r>
          </a:p>
        </p:txBody>
      </p:sp>
      <p:sp>
        <p:nvSpPr>
          <p:cNvPr id="11" name="Picture Placeholder 13">
            <a:extLst>
              <a:ext uri="{FF2B5EF4-FFF2-40B4-BE49-F238E27FC236}">
                <a16:creationId xmlns:a16="http://schemas.microsoft.com/office/drawing/2014/main" id="{9AF5730D-BFB9-2441-B91E-DAFDE39A3573}"/>
              </a:ext>
            </a:extLst>
          </p:cNvPr>
          <p:cNvSpPr>
            <a:spLocks noGrp="1"/>
          </p:cNvSpPr>
          <p:nvPr>
            <p:ph type="pic" sz="quarter" idx="18" hasCustomPrompt="1"/>
          </p:nvPr>
        </p:nvSpPr>
        <p:spPr>
          <a:xfrm>
            <a:off x="5722380" y="3664204"/>
            <a:ext cx="1191443" cy="1188000"/>
          </a:xfrm>
          <a:prstGeom prst="rect">
            <a:avLst/>
          </a:prstGeom>
        </p:spPr>
        <p:txBody>
          <a:bodyPr anchor="ctr"/>
          <a:lstStyle>
            <a:lvl1pPr marL="0" indent="0" algn="ctr">
              <a:buNone/>
              <a:defRPr sz="1200" b="1" i="0" baseline="0">
                <a:solidFill>
                  <a:schemeClr val="tx2"/>
                </a:solidFill>
                <a:latin typeface="Source Sans Pro Semibold" panose="020B0503030403020204" pitchFamily="34" charset="77"/>
              </a:defRPr>
            </a:lvl1pPr>
          </a:lstStyle>
          <a:p>
            <a:r>
              <a:rPr lang="en-US"/>
              <a:t>Click to insert presenter headshot photo here</a:t>
            </a:r>
          </a:p>
        </p:txBody>
      </p:sp>
      <p:sp>
        <p:nvSpPr>
          <p:cNvPr id="12" name="Text Placeholder 11">
            <a:extLst>
              <a:ext uri="{FF2B5EF4-FFF2-40B4-BE49-F238E27FC236}">
                <a16:creationId xmlns:a16="http://schemas.microsoft.com/office/drawing/2014/main" id="{989B1C82-7B2B-4E4B-B448-651420936B1D}"/>
              </a:ext>
            </a:extLst>
          </p:cNvPr>
          <p:cNvSpPr>
            <a:spLocks noGrp="1"/>
          </p:cNvSpPr>
          <p:nvPr>
            <p:ph type="body" sz="quarter" idx="19" hasCustomPrompt="1"/>
          </p:nvPr>
        </p:nvSpPr>
        <p:spPr>
          <a:xfrm>
            <a:off x="7021713" y="3749977"/>
            <a:ext cx="4422525" cy="424934"/>
          </a:xfrm>
          <a:prstGeom prst="rect">
            <a:avLst/>
          </a:prstGeom>
        </p:spPr>
        <p:txBody>
          <a:bodyPr/>
          <a:lstStyle>
            <a:lvl1pPr marL="0" marR="0" indent="0" algn="l" defTabSz="914400" rtl="0" eaLnBrk="1" fontAlgn="auto" latinLnBrk="0" hangingPunct="1">
              <a:lnSpc>
                <a:spcPts val="2300"/>
              </a:lnSpc>
              <a:spcBef>
                <a:spcPts val="1000"/>
              </a:spcBef>
              <a:spcAft>
                <a:spcPts val="0"/>
              </a:spcAft>
              <a:buClrTx/>
              <a:buSzTx/>
              <a:buFont typeface="Arial"/>
              <a:buNone/>
              <a:tabLst/>
              <a:defRPr sz="1500" b="1" i="0">
                <a:solidFill>
                  <a:schemeClr val="tx1"/>
                </a:solidFill>
                <a:latin typeface="Source Sans Pro" panose="020B0503030403020204" pitchFamily="34" charset="77"/>
                <a:ea typeface="Open Sans" charset="0"/>
                <a:cs typeface="Open Sans" charset="0"/>
              </a:defRPr>
            </a:lvl1pPr>
          </a:lstStyle>
          <a:p>
            <a:pPr lvl="0"/>
            <a:r>
              <a:rPr lang="en-US"/>
              <a:t>Presenter Name</a:t>
            </a:r>
          </a:p>
          <a:p>
            <a:pPr marL="228600" marR="0" lvl="0" indent="-228600" algn="l" defTabSz="914400" rtl="0" eaLnBrk="1" fontAlgn="auto" latinLnBrk="0" hangingPunct="1">
              <a:lnSpc>
                <a:spcPts val="2300"/>
              </a:lnSpc>
              <a:spcBef>
                <a:spcPts val="1000"/>
              </a:spcBef>
              <a:spcAft>
                <a:spcPts val="0"/>
              </a:spcAft>
              <a:buClrTx/>
              <a:buSzTx/>
              <a:buFont typeface="Arial"/>
              <a:buChar char="•"/>
              <a:tabLst/>
              <a:defRPr/>
            </a:pPr>
            <a:endParaRPr lang="en-US"/>
          </a:p>
        </p:txBody>
      </p:sp>
      <p:sp>
        <p:nvSpPr>
          <p:cNvPr id="14" name="Text Placeholder 11">
            <a:extLst>
              <a:ext uri="{FF2B5EF4-FFF2-40B4-BE49-F238E27FC236}">
                <a16:creationId xmlns:a16="http://schemas.microsoft.com/office/drawing/2014/main" id="{D8851A21-FD70-1444-A496-DD4D1EF90C95}"/>
              </a:ext>
            </a:extLst>
          </p:cNvPr>
          <p:cNvSpPr>
            <a:spLocks noGrp="1"/>
          </p:cNvSpPr>
          <p:nvPr>
            <p:ph type="body" sz="quarter" idx="20" hasCustomPrompt="1"/>
          </p:nvPr>
        </p:nvSpPr>
        <p:spPr>
          <a:xfrm>
            <a:off x="7021713" y="4174911"/>
            <a:ext cx="4422525" cy="299617"/>
          </a:xfrm>
          <a:prstGeom prst="rect">
            <a:avLst/>
          </a:prstGeom>
        </p:spPr>
        <p:txBody>
          <a:bodyPr/>
          <a:lstStyle>
            <a:lvl1pPr marL="0" indent="0">
              <a:lnSpc>
                <a:spcPct val="100000"/>
              </a:lnSpc>
              <a:buNone/>
              <a:defRPr sz="1200" b="0" i="0">
                <a:solidFill>
                  <a:schemeClr val="accent2"/>
                </a:solidFill>
                <a:latin typeface="Source Sans Pro" panose="020B0503030403020204" pitchFamily="34" charset="77"/>
                <a:ea typeface="Open Sans" charset="0"/>
                <a:cs typeface="Open Sans" charset="0"/>
              </a:defRPr>
            </a:lvl1pPr>
          </a:lstStyle>
          <a:p>
            <a:pPr lvl="0"/>
            <a:r>
              <a:rPr lang="en-US" err="1"/>
              <a:t>firstname.lastname@bpdzenith.com</a:t>
            </a:r>
            <a:endParaRPr lang="en-US"/>
          </a:p>
        </p:txBody>
      </p:sp>
      <p:sp>
        <p:nvSpPr>
          <p:cNvPr id="15" name="Text Placeholder 11">
            <a:extLst>
              <a:ext uri="{FF2B5EF4-FFF2-40B4-BE49-F238E27FC236}">
                <a16:creationId xmlns:a16="http://schemas.microsoft.com/office/drawing/2014/main" id="{39FF51E7-DF99-464B-AE67-0A7C8E2AC446}"/>
              </a:ext>
            </a:extLst>
          </p:cNvPr>
          <p:cNvSpPr>
            <a:spLocks noGrp="1"/>
          </p:cNvSpPr>
          <p:nvPr>
            <p:ph type="body" sz="quarter" idx="21" hasCustomPrompt="1"/>
          </p:nvPr>
        </p:nvSpPr>
        <p:spPr>
          <a:xfrm>
            <a:off x="7021712" y="4474528"/>
            <a:ext cx="4422525" cy="299617"/>
          </a:xfrm>
          <a:prstGeom prst="rect">
            <a:avLst/>
          </a:prstGeom>
        </p:spPr>
        <p:txBody>
          <a:bodyPr/>
          <a:lstStyle>
            <a:lvl1pPr marL="0" indent="0">
              <a:lnSpc>
                <a:spcPct val="100000"/>
              </a:lnSpc>
              <a:buNone/>
              <a:defRPr sz="1200" b="0" i="0">
                <a:solidFill>
                  <a:schemeClr val="tx1"/>
                </a:solidFill>
                <a:latin typeface="Source Sans Pro" panose="020B0503030403020204" pitchFamily="34" charset="77"/>
                <a:ea typeface="Open Sans" charset="0"/>
                <a:cs typeface="Open Sans" charset="0"/>
              </a:defRPr>
            </a:lvl1pPr>
          </a:lstStyle>
          <a:p>
            <a:pPr lvl="0"/>
            <a:r>
              <a:rPr lang="en-US"/>
              <a:t>+61 400 123 456</a:t>
            </a:r>
          </a:p>
        </p:txBody>
      </p:sp>
      <p:sp>
        <p:nvSpPr>
          <p:cNvPr id="17" name="Text Placeholder 2">
            <a:extLst>
              <a:ext uri="{FF2B5EF4-FFF2-40B4-BE49-F238E27FC236}">
                <a16:creationId xmlns:a16="http://schemas.microsoft.com/office/drawing/2014/main" id="{22A6197A-8484-154B-9894-F1C86CE98CA6}"/>
              </a:ext>
            </a:extLst>
          </p:cNvPr>
          <p:cNvSpPr>
            <a:spLocks noGrp="1"/>
          </p:cNvSpPr>
          <p:nvPr>
            <p:ph type="body" sz="quarter" idx="22" hasCustomPrompt="1"/>
          </p:nvPr>
        </p:nvSpPr>
        <p:spPr>
          <a:xfrm>
            <a:off x="5722412" y="4970033"/>
            <a:ext cx="5721825" cy="11298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100" b="0" i="0">
                <a:solidFill>
                  <a:schemeClr val="tx1"/>
                </a:solidFill>
                <a:latin typeface="Source Sans Pro" panose="020B0503030403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latin typeface="Source Sans Pro" panose="020B0503030403020204" pitchFamily="34" charset="77"/>
              </a:rPr>
              <a:t>Full bio about presenter. </a:t>
            </a:r>
            <a:r>
              <a:rPr lang="en-AU" sz="1200" b="0" i="0">
                <a:solidFill>
                  <a:schemeClr val="tx1"/>
                </a:solidFill>
                <a:effectLst/>
                <a:latin typeface="Source Sans Pro" panose="020B0503030403020204" pitchFamily="34" charset="77"/>
              </a:rPr>
              <a:t>Lorem ipsum </a:t>
            </a:r>
            <a:r>
              <a:rPr lang="en-AU" sz="1200" b="0" i="0" err="1">
                <a:solidFill>
                  <a:schemeClr val="tx1"/>
                </a:solidFill>
                <a:effectLst/>
                <a:latin typeface="Source Sans Pro" panose="020B0503030403020204" pitchFamily="34" charset="77"/>
              </a:rPr>
              <a:t>dolor</a:t>
            </a:r>
            <a:r>
              <a:rPr lang="en-AU" sz="1200" b="0" i="0">
                <a:solidFill>
                  <a:schemeClr val="tx1"/>
                </a:solidFill>
                <a:effectLst/>
                <a:latin typeface="Source Sans Pro" panose="020B0503030403020204" pitchFamily="34" charset="77"/>
              </a:rPr>
              <a:t> sit </a:t>
            </a:r>
            <a:r>
              <a:rPr lang="en-AU" sz="1200" b="0" i="0" err="1">
                <a:solidFill>
                  <a:schemeClr val="tx1"/>
                </a:solidFill>
                <a:effectLst/>
                <a:latin typeface="Source Sans Pro" panose="020B0503030403020204" pitchFamily="34" charset="77"/>
              </a:rPr>
              <a:t>amet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consectetur</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adipiscing</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elit</a:t>
            </a:r>
            <a:r>
              <a:rPr lang="en-AU" sz="1200" b="0" i="0">
                <a:solidFill>
                  <a:schemeClr val="tx1"/>
                </a:solidFill>
                <a:effectLst/>
                <a:latin typeface="Source Sans Pro" panose="020B0503030403020204" pitchFamily="34" charset="77"/>
              </a:rPr>
              <a:t>, sed do </a:t>
            </a:r>
            <a:r>
              <a:rPr lang="en-AU" sz="1200" b="0" i="0" err="1">
                <a:solidFill>
                  <a:schemeClr val="tx1"/>
                </a:solidFill>
                <a:effectLst/>
                <a:latin typeface="Source Sans Pro" panose="020B0503030403020204" pitchFamily="34" charset="77"/>
              </a:rPr>
              <a:t>eiusmod</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tempor</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incididunt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ut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labore</a:t>
            </a:r>
            <a:r>
              <a:rPr lang="en-AU" sz="1200" b="0" i="0">
                <a:solidFill>
                  <a:schemeClr val="tx1"/>
                </a:solidFill>
                <a:effectLst/>
                <a:latin typeface="Source Sans Pro" panose="020B0503030403020204" pitchFamily="34" charset="77"/>
              </a:rPr>
              <a:t> et dolore magna </a:t>
            </a:r>
            <a:r>
              <a:rPr lang="en-AU" sz="1200" b="0" i="0" err="1">
                <a:solidFill>
                  <a:schemeClr val="tx1"/>
                </a:solidFill>
                <a:effectLst/>
                <a:latin typeface="Source Sans Pro" panose="020B0503030403020204" pitchFamily="34" charset="77"/>
              </a:rPr>
              <a:t>aliqua</a:t>
            </a:r>
            <a:r>
              <a:rPr lang="en-AU" sz="1200" b="0" i="0">
                <a:solidFill>
                  <a:schemeClr val="tx1"/>
                </a:solidFill>
                <a:effectLst/>
                <a:latin typeface="Source Sans Pro" panose="020B0503030403020204" pitchFamily="34" charset="77"/>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a:solidFill>
                <a:schemeClr val="tx1"/>
              </a:solidFill>
              <a:effectLst/>
              <a:latin typeface="Source Sans Pro" panose="020B0503030403020204"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a:solidFill>
                  <a:schemeClr val="tx1"/>
                </a:solidFill>
                <a:effectLst/>
                <a:latin typeface="Source Sans Pro" panose="020B0503030403020204" pitchFamily="34" charset="77"/>
              </a:rPr>
              <a:t>Ut </a:t>
            </a:r>
            <a:r>
              <a:rPr lang="en-AU" sz="1200" b="0" i="0" err="1">
                <a:solidFill>
                  <a:schemeClr val="tx1"/>
                </a:solidFill>
                <a:effectLst/>
                <a:latin typeface="Source Sans Pro" panose="020B0503030403020204" pitchFamily="34" charset="77"/>
              </a:rPr>
              <a:t>enim</a:t>
            </a:r>
            <a:r>
              <a:rPr lang="en-AU" sz="1200" b="0" i="0">
                <a:solidFill>
                  <a:schemeClr val="tx1"/>
                </a:solidFill>
                <a:effectLst/>
                <a:latin typeface="Source Sans Pro" panose="020B0503030403020204" pitchFamily="34" charset="77"/>
              </a:rPr>
              <a:t> ad minim </a:t>
            </a:r>
            <a:r>
              <a:rPr lang="en-AU" sz="1200" b="0" i="0" err="1">
                <a:solidFill>
                  <a:schemeClr val="tx1"/>
                </a:solidFill>
                <a:effectLst/>
                <a:latin typeface="Source Sans Pro" panose="020B0503030403020204" pitchFamily="34" charset="77"/>
              </a:rPr>
              <a:t>veniam</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quis</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nostrud</a:t>
            </a:r>
            <a:r>
              <a:rPr lang="en-AU" sz="1200" b="0" i="0">
                <a:solidFill>
                  <a:schemeClr val="tx1"/>
                </a:solidFill>
                <a:effectLst/>
                <a:latin typeface="Source Sans Pro" panose="020B0503030403020204" pitchFamily="34" charset="77"/>
              </a:rPr>
              <a:t> exercitation </a:t>
            </a:r>
            <a:r>
              <a:rPr lang="en-AU" sz="1200" b="0" i="0" err="1">
                <a:solidFill>
                  <a:schemeClr val="tx1"/>
                </a:solidFill>
                <a:effectLst/>
                <a:latin typeface="Source Sans Pro" panose="020B0503030403020204" pitchFamily="34" charset="77"/>
              </a:rPr>
              <a:t>ullamco</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laboris</a:t>
            </a:r>
            <a:r>
              <a:rPr lang="en-AU" sz="1200" b="0" i="0">
                <a:solidFill>
                  <a:schemeClr val="tx1"/>
                </a:solidFill>
                <a:effectLst/>
                <a:latin typeface="Source Sans Pro" panose="020B0503030403020204" pitchFamily="34" charset="77"/>
              </a:rPr>
              <a:t> nisi </a:t>
            </a:r>
            <a:r>
              <a:rPr lang="en-AU" sz="1200" b="0" i="0" err="1">
                <a:solidFill>
                  <a:schemeClr val="tx1"/>
                </a:solidFill>
                <a:effectLst/>
                <a:latin typeface="Source Sans Pro" panose="020B0503030403020204" pitchFamily="34" charset="77"/>
              </a:rPr>
              <a:t>ut</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aliquip</a:t>
            </a:r>
            <a:r>
              <a:rPr lang="en-AU" sz="1200" b="0" i="0">
                <a:solidFill>
                  <a:schemeClr val="tx1"/>
                </a:solidFill>
                <a:effectLst/>
                <a:latin typeface="Source Sans Pro" panose="020B0503030403020204" pitchFamily="34" charset="77"/>
              </a:rPr>
              <a:t> ex </a:t>
            </a:r>
            <a:r>
              <a:rPr lang="en-AU" sz="1200" b="0" i="0" err="1">
                <a:solidFill>
                  <a:schemeClr val="tx1"/>
                </a:solidFill>
                <a:effectLst/>
                <a:latin typeface="Source Sans Pro" panose="020B0503030403020204" pitchFamily="34" charset="77"/>
              </a:rPr>
              <a:t>ea</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commodo</a:t>
            </a:r>
            <a:r>
              <a:rPr lang="en-AU" sz="1200" b="0" i="0">
                <a:solidFill>
                  <a:schemeClr val="tx1"/>
                </a:solidFill>
                <a:effectLst/>
                <a:latin typeface="Source Sans Pro" panose="020B0503030403020204" pitchFamily="34" charset="77"/>
              </a:rPr>
              <a:t> </a:t>
            </a:r>
            <a:r>
              <a:rPr lang="en-AU" sz="1200" b="0" i="0" err="1">
                <a:solidFill>
                  <a:schemeClr val="tx1"/>
                </a:solidFill>
                <a:effectLst/>
                <a:latin typeface="Source Sans Pro" panose="020B0503030403020204" pitchFamily="34" charset="77"/>
              </a:rPr>
              <a:t>consequat</a:t>
            </a:r>
            <a:r>
              <a:rPr lang="en-AU" sz="1200" b="0" i="0">
                <a:solidFill>
                  <a:schemeClr val="tx1"/>
                </a:solidFill>
                <a:effectLst/>
                <a:latin typeface="Source Sans Pro" panose="020B0503030403020204" pitchFamily="34" charset="77"/>
              </a:rPr>
              <a:t>. </a:t>
            </a:r>
          </a:p>
        </p:txBody>
      </p:sp>
      <p:pic>
        <p:nvPicPr>
          <p:cNvPr id="18" name="Picture 17" descr="A picture containing silhouette&#10;&#10;Description automatically generated">
            <a:extLst>
              <a:ext uri="{FF2B5EF4-FFF2-40B4-BE49-F238E27FC236}">
                <a16:creationId xmlns:a16="http://schemas.microsoft.com/office/drawing/2014/main" id="{0E5B47CC-AC03-5A47-9A56-FF49FCB0A2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3516740">
            <a:off x="1518764" y="2266502"/>
            <a:ext cx="4228996" cy="5349639"/>
          </a:xfrm>
          <a:prstGeom prst="rect">
            <a:avLst/>
          </a:prstGeom>
        </p:spPr>
      </p:pic>
    </p:spTree>
    <p:extLst>
      <p:ext uri="{BB962C8B-B14F-4D97-AF65-F5344CB8AC3E}">
        <p14:creationId xmlns:p14="http://schemas.microsoft.com/office/powerpoint/2010/main" val="3641470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 Speak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1F03BB8-B72D-BF43-BD84-1F035984A2B2}"/>
              </a:ext>
            </a:extLst>
          </p:cNvPr>
          <p:cNvSpPr/>
          <p:nvPr userDrawn="1"/>
        </p:nvSpPr>
        <p:spPr>
          <a:xfrm>
            <a:off x="7943948" y="1538655"/>
            <a:ext cx="2210844" cy="418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1"/>
          <p:cNvSpPr>
            <a:spLocks noGrp="1"/>
          </p:cNvSpPr>
          <p:nvPr>
            <p:ph type="body" sz="quarter" idx="11" hasCustomPrompt="1"/>
          </p:nvPr>
        </p:nvSpPr>
        <p:spPr>
          <a:xfrm>
            <a:off x="1900517" y="1776046"/>
            <a:ext cx="5193668" cy="3613639"/>
          </a:xfrm>
          <a:prstGeom prst="rect">
            <a:avLst/>
          </a:prstGeom>
        </p:spPr>
        <p:txBody>
          <a:bodyPr/>
          <a:lstStyle>
            <a:lvl1pPr marL="0" marR="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sz="1500" b="0" i="0">
                <a:solidFill>
                  <a:schemeClr val="tx1"/>
                </a:solidFill>
                <a:latin typeface="Source Sans Pro" panose="020B0503030403020204" pitchFamily="34" charset="77"/>
                <a:ea typeface="Open Sans" charset="0"/>
                <a:cs typeface="Open Sans" charset="0"/>
              </a:defRPr>
            </a:lvl1pPr>
            <a:lvl2pPr>
              <a:defRPr sz="1500" b="0" i="1">
                <a:latin typeface="Source Sans Pro" panose="020B0503030403020204" pitchFamily="34" charset="77"/>
              </a:defRPr>
            </a:lvl2pPr>
          </a:lstStyle>
          <a:p>
            <a:pPr lvl="0"/>
            <a:r>
              <a:rPr lang="en-US"/>
              <a:t>Add the contents item here</a:t>
            </a:r>
          </a:p>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a:t>Add the contents item here</a:t>
            </a:r>
          </a:p>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a:t>Add the contents item here</a:t>
            </a:r>
          </a:p>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a:t>Add the contents item here</a:t>
            </a:r>
          </a:p>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a:t>Add the contents item here</a:t>
            </a:r>
          </a:p>
          <a:p>
            <a:pPr marL="285750" marR="0" lvl="0" indent="-285750" algn="l" defTabSz="914400" rtl="0" eaLnBrk="1" fontAlgn="auto" latinLnBrk="0" hangingPunct="1">
              <a:lnSpc>
                <a:spcPts val="2300"/>
              </a:lnSpc>
              <a:spcBef>
                <a:spcPts val="1000"/>
              </a:spcBef>
              <a:spcAft>
                <a:spcPts val="0"/>
              </a:spcAft>
              <a:buClrTx/>
              <a:buSzTx/>
              <a:tabLst/>
              <a:defRPr/>
            </a:pPr>
            <a:r>
              <a:rPr lang="en-US"/>
              <a:t>Add the contents item here</a:t>
            </a:r>
          </a:p>
          <a:p>
            <a:pPr marL="285750" marR="0" lvl="0" indent="-285750" algn="l" defTabSz="914400" rtl="0" eaLnBrk="1" fontAlgn="auto" latinLnBrk="0" hangingPunct="1">
              <a:lnSpc>
                <a:spcPts val="2300"/>
              </a:lnSpc>
              <a:spcBef>
                <a:spcPts val="1000"/>
              </a:spcBef>
              <a:spcAft>
                <a:spcPts val="0"/>
              </a:spcAft>
              <a:buClrTx/>
              <a:buSzTx/>
              <a:tabLst/>
              <a:defRPr/>
            </a:pPr>
            <a:r>
              <a:rPr lang="en-US"/>
              <a:t>Add the contents item here</a:t>
            </a:r>
          </a:p>
          <a:p>
            <a:pPr marL="228600" marR="0" lvl="0" indent="-228600" algn="l" defTabSz="914400" rtl="0" eaLnBrk="1" fontAlgn="auto" latinLnBrk="0" hangingPunct="1">
              <a:lnSpc>
                <a:spcPts val="2300"/>
              </a:lnSpc>
              <a:spcBef>
                <a:spcPts val="1000"/>
              </a:spcBef>
              <a:spcAft>
                <a:spcPts val="0"/>
              </a:spcAft>
              <a:buClrTx/>
              <a:buSzTx/>
              <a:buFont typeface="Arial"/>
              <a:buChar char="•"/>
              <a:tabLst/>
              <a:defRPr/>
            </a:pPr>
            <a:endParaRPr lang="en-US"/>
          </a:p>
        </p:txBody>
      </p:sp>
      <p:sp>
        <p:nvSpPr>
          <p:cNvPr id="14" name="Picture Placeholder 13"/>
          <p:cNvSpPr>
            <a:spLocks noGrp="1"/>
          </p:cNvSpPr>
          <p:nvPr>
            <p:ph type="pic" sz="quarter" idx="14" hasCustomPrompt="1"/>
          </p:nvPr>
        </p:nvSpPr>
        <p:spPr>
          <a:xfrm>
            <a:off x="8165077" y="1745897"/>
            <a:ext cx="1768586" cy="2261724"/>
          </a:xfrm>
          <a:prstGeom prst="rect">
            <a:avLst/>
          </a:prstGeom>
          <a:ln w="19050">
            <a:solidFill>
              <a:schemeClr val="accent2"/>
            </a:solidFill>
          </a:ln>
        </p:spPr>
        <p:txBody>
          <a:bodyPr anchor="ctr"/>
          <a:lstStyle>
            <a:lvl1pPr marL="0" indent="0" algn="ctr">
              <a:buNone/>
              <a:defRPr sz="1600" b="1" i="0" baseline="0">
                <a:solidFill>
                  <a:schemeClr val="tx2"/>
                </a:solidFill>
                <a:latin typeface="Source Sans Pro Semibold" panose="020B0503030403020204" pitchFamily="34" charset="77"/>
              </a:defRPr>
            </a:lvl1pPr>
          </a:lstStyle>
          <a:p>
            <a:r>
              <a:rPr lang="en-US"/>
              <a:t>Click to insert presenter headshot photo here</a:t>
            </a:r>
          </a:p>
        </p:txBody>
      </p:sp>
      <p:sp>
        <p:nvSpPr>
          <p:cNvPr id="12" name="Text Placeholder 11">
            <a:extLst>
              <a:ext uri="{FF2B5EF4-FFF2-40B4-BE49-F238E27FC236}">
                <a16:creationId xmlns:a16="http://schemas.microsoft.com/office/drawing/2014/main" id="{6EC83B5C-328A-804B-8564-C4D7A899A23B}"/>
              </a:ext>
            </a:extLst>
          </p:cNvPr>
          <p:cNvSpPr>
            <a:spLocks noGrp="1"/>
          </p:cNvSpPr>
          <p:nvPr>
            <p:ph type="body" sz="quarter" idx="15" hasCustomPrompt="1"/>
          </p:nvPr>
        </p:nvSpPr>
        <p:spPr>
          <a:xfrm>
            <a:off x="7943948" y="4049154"/>
            <a:ext cx="2210844" cy="424934"/>
          </a:xfrm>
          <a:prstGeom prst="rect">
            <a:avLst/>
          </a:prstGeom>
        </p:spPr>
        <p:txBody>
          <a:bodyPr/>
          <a:lstStyle>
            <a:lvl1pPr marL="0" marR="0" indent="0" algn="ctr" defTabSz="914400" rtl="0" eaLnBrk="1" fontAlgn="auto" latinLnBrk="0" hangingPunct="1">
              <a:lnSpc>
                <a:spcPts val="2300"/>
              </a:lnSpc>
              <a:spcBef>
                <a:spcPts val="1000"/>
              </a:spcBef>
              <a:spcAft>
                <a:spcPts val="0"/>
              </a:spcAft>
              <a:buClrTx/>
              <a:buSzTx/>
              <a:buFont typeface="Arial"/>
              <a:buNone/>
              <a:tabLst/>
              <a:defRPr sz="1500" b="1" i="0">
                <a:solidFill>
                  <a:schemeClr val="tx1"/>
                </a:solidFill>
                <a:latin typeface="Source Sans Pro" panose="020B0503030403020204" pitchFamily="34" charset="77"/>
                <a:ea typeface="Open Sans" charset="0"/>
                <a:cs typeface="Open Sans" charset="0"/>
              </a:defRPr>
            </a:lvl1pPr>
          </a:lstStyle>
          <a:p>
            <a:pPr lvl="0"/>
            <a:r>
              <a:rPr lang="en-US"/>
              <a:t>Presenter Name</a:t>
            </a:r>
          </a:p>
          <a:p>
            <a:pPr marL="228600" marR="0" lvl="0" indent="-228600" algn="l" defTabSz="914400" rtl="0" eaLnBrk="1" fontAlgn="auto" latinLnBrk="0" hangingPunct="1">
              <a:lnSpc>
                <a:spcPts val="2300"/>
              </a:lnSpc>
              <a:spcBef>
                <a:spcPts val="1000"/>
              </a:spcBef>
              <a:spcAft>
                <a:spcPts val="0"/>
              </a:spcAft>
              <a:buClrTx/>
              <a:buSzTx/>
              <a:buFont typeface="Arial"/>
              <a:buChar char="•"/>
              <a:tabLst/>
              <a:defRPr/>
            </a:pPr>
            <a:endParaRPr lang="en-US"/>
          </a:p>
        </p:txBody>
      </p:sp>
      <p:sp>
        <p:nvSpPr>
          <p:cNvPr id="7" name="Text Placeholder 11">
            <a:extLst>
              <a:ext uri="{FF2B5EF4-FFF2-40B4-BE49-F238E27FC236}">
                <a16:creationId xmlns:a16="http://schemas.microsoft.com/office/drawing/2014/main" id="{9ABB9277-0395-C145-9862-77B96E02B2F4}"/>
              </a:ext>
            </a:extLst>
          </p:cNvPr>
          <p:cNvSpPr>
            <a:spLocks noGrp="1"/>
          </p:cNvSpPr>
          <p:nvPr>
            <p:ph type="body" sz="quarter" idx="16" hasCustomPrompt="1"/>
          </p:nvPr>
        </p:nvSpPr>
        <p:spPr>
          <a:xfrm>
            <a:off x="1338155" y="1776046"/>
            <a:ext cx="480646" cy="3613639"/>
          </a:xfrm>
          <a:prstGeom prst="rect">
            <a:avLst/>
          </a:prstGeom>
        </p:spPr>
        <p:txBody>
          <a:bodyPr/>
          <a:lstStyle>
            <a:lvl1pPr marL="0" marR="0" indent="0" algn="r" defTabSz="914400" rtl="0" eaLnBrk="1" fontAlgn="auto" latinLnBrk="0" hangingPunct="1">
              <a:lnSpc>
                <a:spcPts val="2300"/>
              </a:lnSpc>
              <a:spcBef>
                <a:spcPts val="1000"/>
              </a:spcBef>
              <a:spcAft>
                <a:spcPts val="0"/>
              </a:spcAft>
              <a:buClrTx/>
              <a:buSzTx/>
              <a:buFont typeface="Arial" panose="020B0604020202020204" pitchFamily="34" charset="0"/>
              <a:buNone/>
              <a:tabLst/>
              <a:defRPr sz="1500" b="0" i="0">
                <a:solidFill>
                  <a:schemeClr val="tx1"/>
                </a:solidFill>
                <a:latin typeface="Bebas Neue" panose="020B0606020202050201" pitchFamily="34" charset="0"/>
                <a:ea typeface="Open Sans" charset="0"/>
                <a:cs typeface="Open Sans" charset="0"/>
              </a:defRPr>
            </a:lvl1pPr>
            <a:lvl2pPr>
              <a:defRPr sz="1500" b="0" i="1">
                <a:latin typeface="Source Sans Pro" panose="020B0503030403020204" pitchFamily="34" charset="77"/>
              </a:defRPr>
            </a:lvl2pPr>
          </a:lstStyle>
          <a:p>
            <a:pPr lvl="0"/>
            <a:r>
              <a:rPr lang="en-US"/>
              <a:t>1</a:t>
            </a:r>
          </a:p>
          <a:p>
            <a:pPr lvl="0"/>
            <a:r>
              <a:rPr lang="en-US"/>
              <a:t>2</a:t>
            </a:r>
          </a:p>
          <a:p>
            <a:pPr lvl="0"/>
            <a:r>
              <a:rPr lang="en-US"/>
              <a:t>3</a:t>
            </a:r>
          </a:p>
          <a:p>
            <a:pPr lvl="0"/>
            <a:r>
              <a:rPr lang="en-US"/>
              <a:t>4</a:t>
            </a:r>
          </a:p>
          <a:p>
            <a:pPr lvl="0"/>
            <a:r>
              <a:rPr lang="en-US"/>
              <a:t>5</a:t>
            </a:r>
          </a:p>
          <a:p>
            <a:pPr lvl="0"/>
            <a:r>
              <a:rPr lang="en-US"/>
              <a:t>6</a:t>
            </a:r>
          </a:p>
          <a:p>
            <a:pPr lvl="0"/>
            <a:r>
              <a:rPr lang="en-US"/>
              <a:t>7</a:t>
            </a:r>
          </a:p>
          <a:p>
            <a:pPr marL="228600" marR="0" lvl="0" indent="-228600" algn="l" defTabSz="914400" rtl="0" eaLnBrk="1" fontAlgn="auto" latinLnBrk="0" hangingPunct="1">
              <a:lnSpc>
                <a:spcPts val="2300"/>
              </a:lnSpc>
              <a:spcBef>
                <a:spcPts val="1000"/>
              </a:spcBef>
              <a:spcAft>
                <a:spcPts val="0"/>
              </a:spcAft>
              <a:buClrTx/>
              <a:buSzTx/>
              <a:buFont typeface="Arial"/>
              <a:buChar char="•"/>
              <a:tabLst/>
              <a:defRPr/>
            </a:pPr>
            <a:endParaRPr lang="en-US"/>
          </a:p>
        </p:txBody>
      </p:sp>
      <p:sp>
        <p:nvSpPr>
          <p:cNvPr id="5" name="Title 4">
            <a:extLst>
              <a:ext uri="{FF2B5EF4-FFF2-40B4-BE49-F238E27FC236}">
                <a16:creationId xmlns:a16="http://schemas.microsoft.com/office/drawing/2014/main" id="{5ACD4E64-9591-1D40-A5C4-5929367A291E}"/>
              </a:ext>
            </a:extLst>
          </p:cNvPr>
          <p:cNvSpPr>
            <a:spLocks noGrp="1"/>
          </p:cNvSpPr>
          <p:nvPr>
            <p:ph type="title"/>
          </p:nvPr>
        </p:nvSpPr>
        <p:spPr/>
        <p:txBody>
          <a:bodyPr/>
          <a:lstStyle/>
          <a:p>
            <a:r>
              <a:rPr lang="en-US"/>
              <a:t>Click to edit Master title style</a:t>
            </a:r>
          </a:p>
        </p:txBody>
      </p:sp>
      <p:sp>
        <p:nvSpPr>
          <p:cNvPr id="13" name="Text Placeholder 12">
            <a:extLst>
              <a:ext uri="{FF2B5EF4-FFF2-40B4-BE49-F238E27FC236}">
                <a16:creationId xmlns:a16="http://schemas.microsoft.com/office/drawing/2014/main" id="{E96A3FC8-638E-0C44-B937-094AC5959888}"/>
              </a:ext>
            </a:extLst>
          </p:cNvPr>
          <p:cNvSpPr>
            <a:spLocks noGrp="1"/>
          </p:cNvSpPr>
          <p:nvPr>
            <p:ph type="body" sz="quarter" idx="18" hasCustomPrompt="1"/>
          </p:nvPr>
        </p:nvSpPr>
        <p:spPr>
          <a:xfrm>
            <a:off x="7943948" y="4487350"/>
            <a:ext cx="2210844" cy="1044575"/>
          </a:xfrm>
        </p:spPr>
        <p:txBody>
          <a:bodyPr anchor="ctr">
            <a:noAutofit/>
          </a:bodyPr>
          <a:lstStyle>
            <a:lvl1pPr marL="0" indent="0" algn="ctr">
              <a:buFontTx/>
              <a:buNone/>
              <a:defRPr sz="1100"/>
            </a:lvl1pPr>
          </a:lstStyle>
          <a:p>
            <a:pPr lvl="0"/>
            <a:r>
              <a:rPr lang="en-US"/>
              <a:t>Short bio about presenter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p>
        </p:txBody>
      </p:sp>
    </p:spTree>
    <p:extLst>
      <p:ext uri="{BB962C8B-B14F-4D97-AF65-F5344CB8AC3E}">
        <p14:creationId xmlns:p14="http://schemas.microsoft.com/office/powerpoint/2010/main" val="2471823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ultiple Speaker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CD4E64-9591-1D40-A5C4-5929367A291E}"/>
              </a:ext>
            </a:extLst>
          </p:cNvPr>
          <p:cNvSpPr>
            <a:spLocks noGrp="1"/>
          </p:cNvSpPr>
          <p:nvPr>
            <p:ph type="title"/>
          </p:nvPr>
        </p:nvSpPr>
        <p:spPr/>
        <p:txBody>
          <a:bodyPr/>
          <a:lstStyle/>
          <a:p>
            <a:r>
              <a:rPr lang="en-US"/>
              <a:t>Click to edit Master title style</a:t>
            </a:r>
          </a:p>
        </p:txBody>
      </p:sp>
      <p:sp>
        <p:nvSpPr>
          <p:cNvPr id="32" name="Rectangle 31">
            <a:extLst>
              <a:ext uri="{FF2B5EF4-FFF2-40B4-BE49-F238E27FC236}">
                <a16:creationId xmlns:a16="http://schemas.microsoft.com/office/drawing/2014/main" id="{4A395300-4039-7E4C-B60A-23EC7A06775E}"/>
              </a:ext>
            </a:extLst>
          </p:cNvPr>
          <p:cNvSpPr/>
          <p:nvPr userDrawn="1"/>
        </p:nvSpPr>
        <p:spPr>
          <a:xfrm>
            <a:off x="851647" y="1538655"/>
            <a:ext cx="7477344" cy="418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11">
            <a:extLst>
              <a:ext uri="{FF2B5EF4-FFF2-40B4-BE49-F238E27FC236}">
                <a16:creationId xmlns:a16="http://schemas.microsoft.com/office/drawing/2014/main" id="{74DEB0AE-1A1D-0842-AEAD-70E9FB0C57EA}"/>
              </a:ext>
            </a:extLst>
          </p:cNvPr>
          <p:cNvSpPr>
            <a:spLocks noGrp="1"/>
          </p:cNvSpPr>
          <p:nvPr>
            <p:ph type="body" sz="quarter" idx="11" hasCustomPrompt="1"/>
          </p:nvPr>
        </p:nvSpPr>
        <p:spPr>
          <a:xfrm>
            <a:off x="1900517" y="1776046"/>
            <a:ext cx="6011031" cy="3613639"/>
          </a:xfrm>
          <a:prstGeom prst="rect">
            <a:avLst/>
          </a:prstGeom>
        </p:spPr>
        <p:txBody>
          <a:bodyPr/>
          <a:lstStyle>
            <a:lvl1pPr marL="0" marR="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sz="1500" b="0" i="0">
                <a:solidFill>
                  <a:schemeClr val="tx1"/>
                </a:solidFill>
                <a:latin typeface="Source Sans Pro" panose="020B0503030403020204" pitchFamily="34" charset="77"/>
                <a:ea typeface="Open Sans" charset="0"/>
                <a:cs typeface="Open Sans" charset="0"/>
              </a:defRPr>
            </a:lvl1pPr>
            <a:lvl2pPr>
              <a:defRPr sz="1500" b="0" i="1">
                <a:latin typeface="Source Sans Pro" panose="020B0503030403020204" pitchFamily="34" charset="77"/>
              </a:defRPr>
            </a:lvl2pPr>
          </a:lstStyle>
          <a:p>
            <a:pPr lvl="0"/>
            <a:r>
              <a:rPr lang="en-US"/>
              <a:t>Add the contents item here</a:t>
            </a:r>
          </a:p>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a:t>Add the contents item here</a:t>
            </a:r>
          </a:p>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a:t>Add the contents item here</a:t>
            </a:r>
          </a:p>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a:t>Add the contents item here</a:t>
            </a:r>
          </a:p>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a:t>Add the contents item here</a:t>
            </a:r>
          </a:p>
          <a:p>
            <a:pPr marL="285750" marR="0" lvl="0" indent="-285750" algn="l" defTabSz="914400" rtl="0" eaLnBrk="1" fontAlgn="auto" latinLnBrk="0" hangingPunct="1">
              <a:lnSpc>
                <a:spcPts val="2300"/>
              </a:lnSpc>
              <a:spcBef>
                <a:spcPts val="1000"/>
              </a:spcBef>
              <a:spcAft>
                <a:spcPts val="0"/>
              </a:spcAft>
              <a:buClrTx/>
              <a:buSzTx/>
              <a:tabLst/>
              <a:defRPr/>
            </a:pPr>
            <a:r>
              <a:rPr lang="en-US"/>
              <a:t>Add the contents item here</a:t>
            </a:r>
          </a:p>
          <a:p>
            <a:pPr marL="285750" marR="0" lvl="0" indent="-285750" algn="l" defTabSz="914400" rtl="0" eaLnBrk="1" fontAlgn="auto" latinLnBrk="0" hangingPunct="1">
              <a:lnSpc>
                <a:spcPts val="2300"/>
              </a:lnSpc>
              <a:spcBef>
                <a:spcPts val="1000"/>
              </a:spcBef>
              <a:spcAft>
                <a:spcPts val="0"/>
              </a:spcAft>
              <a:buClrTx/>
              <a:buSzTx/>
              <a:tabLst/>
              <a:defRPr/>
            </a:pPr>
            <a:r>
              <a:rPr lang="en-US"/>
              <a:t>Add the contents item here</a:t>
            </a:r>
          </a:p>
          <a:p>
            <a:pPr marL="228600" marR="0" lvl="0" indent="-228600" algn="l" defTabSz="914400" rtl="0" eaLnBrk="1" fontAlgn="auto" latinLnBrk="0" hangingPunct="1">
              <a:lnSpc>
                <a:spcPts val="2300"/>
              </a:lnSpc>
              <a:spcBef>
                <a:spcPts val="1000"/>
              </a:spcBef>
              <a:spcAft>
                <a:spcPts val="0"/>
              </a:spcAft>
              <a:buClrTx/>
              <a:buSzTx/>
              <a:buFont typeface="Arial"/>
              <a:buChar char="•"/>
              <a:tabLst/>
              <a:defRPr/>
            </a:pPr>
            <a:endParaRPr lang="en-US"/>
          </a:p>
        </p:txBody>
      </p:sp>
      <p:sp>
        <p:nvSpPr>
          <p:cNvPr id="34" name="Text Placeholder 11">
            <a:extLst>
              <a:ext uri="{FF2B5EF4-FFF2-40B4-BE49-F238E27FC236}">
                <a16:creationId xmlns:a16="http://schemas.microsoft.com/office/drawing/2014/main" id="{A266D0B1-5D85-5B40-9A84-A6D4E9E0E3CC}"/>
              </a:ext>
            </a:extLst>
          </p:cNvPr>
          <p:cNvSpPr>
            <a:spLocks noGrp="1"/>
          </p:cNvSpPr>
          <p:nvPr>
            <p:ph type="body" sz="quarter" idx="16" hasCustomPrompt="1"/>
          </p:nvPr>
        </p:nvSpPr>
        <p:spPr>
          <a:xfrm>
            <a:off x="1338155" y="1776046"/>
            <a:ext cx="374540" cy="3613639"/>
          </a:xfrm>
          <a:prstGeom prst="rect">
            <a:avLst/>
          </a:prstGeom>
        </p:spPr>
        <p:txBody>
          <a:bodyPr/>
          <a:lstStyle>
            <a:lvl1pPr marL="0" marR="0" indent="0" algn="r" defTabSz="914400" rtl="0" eaLnBrk="1" fontAlgn="auto" latinLnBrk="0" hangingPunct="1">
              <a:lnSpc>
                <a:spcPts val="2300"/>
              </a:lnSpc>
              <a:spcBef>
                <a:spcPts val="1000"/>
              </a:spcBef>
              <a:spcAft>
                <a:spcPts val="0"/>
              </a:spcAft>
              <a:buClrTx/>
              <a:buSzTx/>
              <a:buFont typeface="Arial" panose="020B0604020202020204" pitchFamily="34" charset="0"/>
              <a:buNone/>
              <a:tabLst/>
              <a:defRPr sz="1500" b="0" i="0">
                <a:solidFill>
                  <a:schemeClr val="tx1"/>
                </a:solidFill>
                <a:latin typeface="Bebas Neue" panose="020B0606020202050201" pitchFamily="34" charset="0"/>
                <a:ea typeface="Open Sans" charset="0"/>
                <a:cs typeface="Open Sans" charset="0"/>
              </a:defRPr>
            </a:lvl1pPr>
            <a:lvl2pPr>
              <a:defRPr sz="1500" b="0" i="1">
                <a:latin typeface="Source Sans Pro" panose="020B0503030403020204" pitchFamily="34" charset="77"/>
              </a:defRPr>
            </a:lvl2pPr>
          </a:lstStyle>
          <a:p>
            <a:pPr lvl="0"/>
            <a:r>
              <a:rPr lang="en-US"/>
              <a:t>1</a:t>
            </a:r>
          </a:p>
          <a:p>
            <a:pPr lvl="0"/>
            <a:r>
              <a:rPr lang="en-US"/>
              <a:t>2</a:t>
            </a:r>
          </a:p>
          <a:p>
            <a:pPr lvl="0"/>
            <a:r>
              <a:rPr lang="en-US"/>
              <a:t>3</a:t>
            </a:r>
          </a:p>
          <a:p>
            <a:pPr lvl="0"/>
            <a:r>
              <a:rPr lang="en-US"/>
              <a:t>4</a:t>
            </a:r>
          </a:p>
          <a:p>
            <a:pPr lvl="0"/>
            <a:r>
              <a:rPr lang="en-US"/>
              <a:t>5</a:t>
            </a:r>
          </a:p>
          <a:p>
            <a:pPr lvl="0"/>
            <a:r>
              <a:rPr lang="en-US"/>
              <a:t>6</a:t>
            </a:r>
          </a:p>
          <a:p>
            <a:pPr lvl="0"/>
            <a:r>
              <a:rPr lang="en-US"/>
              <a:t>7</a:t>
            </a:r>
          </a:p>
          <a:p>
            <a:pPr marL="228600" marR="0" lvl="0" indent="-228600" algn="l" defTabSz="914400" rtl="0" eaLnBrk="1" fontAlgn="auto" latinLnBrk="0" hangingPunct="1">
              <a:lnSpc>
                <a:spcPts val="2300"/>
              </a:lnSpc>
              <a:spcBef>
                <a:spcPts val="1000"/>
              </a:spcBef>
              <a:spcAft>
                <a:spcPts val="0"/>
              </a:spcAft>
              <a:buClrTx/>
              <a:buSzTx/>
              <a:buFont typeface="Arial"/>
              <a:buChar char="•"/>
              <a:tabLst/>
              <a:defRPr/>
            </a:pPr>
            <a:endParaRPr lang="en-US"/>
          </a:p>
        </p:txBody>
      </p:sp>
      <p:sp>
        <p:nvSpPr>
          <p:cNvPr id="39" name="Rectangle 38">
            <a:extLst>
              <a:ext uri="{FF2B5EF4-FFF2-40B4-BE49-F238E27FC236}">
                <a16:creationId xmlns:a16="http://schemas.microsoft.com/office/drawing/2014/main" id="{25C4AB58-CE0F-5546-84B3-C4ED8E256AB1}"/>
              </a:ext>
            </a:extLst>
          </p:cNvPr>
          <p:cNvSpPr/>
          <p:nvPr userDrawn="1"/>
        </p:nvSpPr>
        <p:spPr>
          <a:xfrm>
            <a:off x="8676806" y="1538655"/>
            <a:ext cx="1878551" cy="418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icture Placeholder 13">
            <a:extLst>
              <a:ext uri="{FF2B5EF4-FFF2-40B4-BE49-F238E27FC236}">
                <a16:creationId xmlns:a16="http://schemas.microsoft.com/office/drawing/2014/main" id="{56AFAEDB-5B34-DD41-902C-28B0D57F0A30}"/>
              </a:ext>
            </a:extLst>
          </p:cNvPr>
          <p:cNvSpPr>
            <a:spLocks noGrp="1" noChangeAspect="1"/>
          </p:cNvSpPr>
          <p:nvPr>
            <p:ph type="pic" sz="quarter" idx="19" hasCustomPrompt="1"/>
          </p:nvPr>
        </p:nvSpPr>
        <p:spPr>
          <a:xfrm>
            <a:off x="8896081" y="1728791"/>
            <a:ext cx="1440000" cy="1398641"/>
          </a:xfrm>
          <a:prstGeom prst="rect">
            <a:avLst/>
          </a:prstGeom>
          <a:ln w="19050">
            <a:solidFill>
              <a:schemeClr val="accent2"/>
            </a:solidFill>
          </a:ln>
        </p:spPr>
        <p:txBody>
          <a:bodyPr anchor="ctr"/>
          <a:lstStyle>
            <a:lvl1pPr marL="0" indent="0" algn="ctr">
              <a:buNone/>
              <a:defRPr sz="1600" b="1" i="0" baseline="0">
                <a:solidFill>
                  <a:schemeClr val="tx2"/>
                </a:solidFill>
                <a:latin typeface="Source Sans Pro Semibold" panose="020B0503030403020204" pitchFamily="34" charset="77"/>
              </a:defRPr>
            </a:lvl1pPr>
          </a:lstStyle>
          <a:p>
            <a:r>
              <a:rPr lang="en-US"/>
              <a:t>Click to insert presenter headshot photo here</a:t>
            </a:r>
          </a:p>
        </p:txBody>
      </p:sp>
      <p:sp>
        <p:nvSpPr>
          <p:cNvPr id="41" name="Text Placeholder 11">
            <a:extLst>
              <a:ext uri="{FF2B5EF4-FFF2-40B4-BE49-F238E27FC236}">
                <a16:creationId xmlns:a16="http://schemas.microsoft.com/office/drawing/2014/main" id="{71D6E77A-9C4B-CD41-BE3D-C9B636F59A84}"/>
              </a:ext>
            </a:extLst>
          </p:cNvPr>
          <p:cNvSpPr>
            <a:spLocks noGrp="1"/>
          </p:cNvSpPr>
          <p:nvPr>
            <p:ph type="body" sz="quarter" idx="20" hasCustomPrompt="1"/>
          </p:nvPr>
        </p:nvSpPr>
        <p:spPr>
          <a:xfrm>
            <a:off x="8676806" y="3157931"/>
            <a:ext cx="1878551" cy="424934"/>
          </a:xfrm>
          <a:prstGeom prst="rect">
            <a:avLst/>
          </a:prstGeom>
        </p:spPr>
        <p:txBody>
          <a:bodyPr>
            <a:normAutofit/>
          </a:bodyPr>
          <a:lstStyle>
            <a:lvl1pPr marL="0" marR="0" indent="0" algn="ctr" defTabSz="914400" rtl="0" eaLnBrk="1" fontAlgn="auto" latinLnBrk="0" hangingPunct="1">
              <a:lnSpc>
                <a:spcPts val="2300"/>
              </a:lnSpc>
              <a:spcBef>
                <a:spcPts val="1000"/>
              </a:spcBef>
              <a:spcAft>
                <a:spcPts val="0"/>
              </a:spcAft>
              <a:buClrTx/>
              <a:buSzTx/>
              <a:buFont typeface="Arial"/>
              <a:buNone/>
              <a:tabLst/>
              <a:defRPr sz="1400" b="1" i="0">
                <a:solidFill>
                  <a:schemeClr val="tx1"/>
                </a:solidFill>
                <a:latin typeface="Source Sans Pro" panose="020B0503030403020204" pitchFamily="34" charset="77"/>
                <a:ea typeface="Open Sans" charset="0"/>
                <a:cs typeface="Open Sans" charset="0"/>
              </a:defRPr>
            </a:lvl1pPr>
          </a:lstStyle>
          <a:p>
            <a:pPr lvl="0"/>
            <a:r>
              <a:rPr lang="en-US"/>
              <a:t>Presenter Name</a:t>
            </a:r>
          </a:p>
          <a:p>
            <a:pPr marL="228600" marR="0" lvl="0" indent="-228600" algn="l" defTabSz="914400" rtl="0" eaLnBrk="1" fontAlgn="auto" latinLnBrk="0" hangingPunct="1">
              <a:lnSpc>
                <a:spcPts val="2300"/>
              </a:lnSpc>
              <a:spcBef>
                <a:spcPts val="1000"/>
              </a:spcBef>
              <a:spcAft>
                <a:spcPts val="0"/>
              </a:spcAft>
              <a:buClrTx/>
              <a:buSzTx/>
              <a:buFont typeface="Arial"/>
              <a:buChar char="•"/>
              <a:tabLst/>
              <a:defRPr/>
            </a:pPr>
            <a:endParaRPr lang="en-US"/>
          </a:p>
        </p:txBody>
      </p:sp>
      <p:sp>
        <p:nvSpPr>
          <p:cNvPr id="15" name="Picture Placeholder 13">
            <a:extLst>
              <a:ext uri="{FF2B5EF4-FFF2-40B4-BE49-F238E27FC236}">
                <a16:creationId xmlns:a16="http://schemas.microsoft.com/office/drawing/2014/main" id="{D614865D-3ADE-184D-A96B-F771F68FD8C7}"/>
              </a:ext>
            </a:extLst>
          </p:cNvPr>
          <p:cNvSpPr>
            <a:spLocks noGrp="1" noChangeAspect="1"/>
          </p:cNvSpPr>
          <p:nvPr>
            <p:ph type="pic" sz="quarter" idx="21" hasCustomPrompt="1"/>
          </p:nvPr>
        </p:nvSpPr>
        <p:spPr>
          <a:xfrm>
            <a:off x="8896081" y="3726292"/>
            <a:ext cx="1440000" cy="1398641"/>
          </a:xfrm>
          <a:prstGeom prst="rect">
            <a:avLst/>
          </a:prstGeom>
          <a:ln w="19050">
            <a:solidFill>
              <a:schemeClr val="accent2"/>
            </a:solidFill>
          </a:ln>
        </p:spPr>
        <p:txBody>
          <a:bodyPr anchor="ctr"/>
          <a:lstStyle>
            <a:lvl1pPr marL="0" indent="0" algn="ctr">
              <a:buNone/>
              <a:defRPr sz="1600" b="1" i="0" baseline="0">
                <a:solidFill>
                  <a:schemeClr val="tx2"/>
                </a:solidFill>
                <a:latin typeface="Source Sans Pro Semibold" panose="020B0503030403020204" pitchFamily="34" charset="77"/>
              </a:defRPr>
            </a:lvl1pPr>
          </a:lstStyle>
          <a:p>
            <a:r>
              <a:rPr lang="en-US"/>
              <a:t>Click to insert presenter headshot photo here</a:t>
            </a:r>
          </a:p>
        </p:txBody>
      </p:sp>
      <p:sp>
        <p:nvSpPr>
          <p:cNvPr id="16" name="Text Placeholder 11">
            <a:extLst>
              <a:ext uri="{FF2B5EF4-FFF2-40B4-BE49-F238E27FC236}">
                <a16:creationId xmlns:a16="http://schemas.microsoft.com/office/drawing/2014/main" id="{885CAF8A-8497-F543-A2E6-4952B54A7EA0}"/>
              </a:ext>
            </a:extLst>
          </p:cNvPr>
          <p:cNvSpPr>
            <a:spLocks noGrp="1"/>
          </p:cNvSpPr>
          <p:nvPr>
            <p:ph type="body" sz="quarter" idx="22" hasCustomPrompt="1"/>
          </p:nvPr>
        </p:nvSpPr>
        <p:spPr>
          <a:xfrm>
            <a:off x="8676806" y="5155432"/>
            <a:ext cx="1878551" cy="424934"/>
          </a:xfrm>
          <a:prstGeom prst="rect">
            <a:avLst/>
          </a:prstGeom>
        </p:spPr>
        <p:txBody>
          <a:bodyPr>
            <a:normAutofit/>
          </a:bodyPr>
          <a:lstStyle>
            <a:lvl1pPr marL="0" marR="0" indent="0" algn="ctr" defTabSz="914400" rtl="0" eaLnBrk="1" fontAlgn="auto" latinLnBrk="0" hangingPunct="1">
              <a:lnSpc>
                <a:spcPts val="2300"/>
              </a:lnSpc>
              <a:spcBef>
                <a:spcPts val="1000"/>
              </a:spcBef>
              <a:spcAft>
                <a:spcPts val="0"/>
              </a:spcAft>
              <a:buClrTx/>
              <a:buSzTx/>
              <a:buFont typeface="Arial"/>
              <a:buNone/>
              <a:tabLst/>
              <a:defRPr sz="1400" b="1" i="0">
                <a:solidFill>
                  <a:schemeClr val="tx1"/>
                </a:solidFill>
                <a:latin typeface="Source Sans Pro" panose="020B0503030403020204" pitchFamily="34" charset="77"/>
                <a:ea typeface="Open Sans" charset="0"/>
                <a:cs typeface="Open Sans" charset="0"/>
              </a:defRPr>
            </a:lvl1pPr>
          </a:lstStyle>
          <a:p>
            <a:pPr lvl="0"/>
            <a:r>
              <a:rPr lang="en-US"/>
              <a:t>Presenter Name</a:t>
            </a:r>
          </a:p>
          <a:p>
            <a:pPr marL="228600" marR="0" lvl="0" indent="-228600" algn="l" defTabSz="914400" rtl="0" eaLnBrk="1" fontAlgn="auto" latinLnBrk="0" hangingPunct="1">
              <a:lnSpc>
                <a:spcPts val="2300"/>
              </a:lnSpc>
              <a:spcBef>
                <a:spcPts val="1000"/>
              </a:spcBef>
              <a:spcAft>
                <a:spcPts val="0"/>
              </a:spcAft>
              <a:buClrTx/>
              <a:buSzTx/>
              <a:buFont typeface="Arial"/>
              <a:buChar char="•"/>
              <a:tabLst/>
              <a:defRPr/>
            </a:pPr>
            <a:endParaRPr lang="en-US"/>
          </a:p>
        </p:txBody>
      </p:sp>
    </p:spTree>
    <p:extLst>
      <p:ext uri="{BB962C8B-B14F-4D97-AF65-F5344CB8AC3E}">
        <p14:creationId xmlns:p14="http://schemas.microsoft.com/office/powerpoint/2010/main" val="549676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width text">
    <p:bg>
      <p:bgPr>
        <a:solidFill>
          <a:schemeClr val="accent5">
            <a:alpha val="5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A8FE35-6169-FF44-AC17-EFA2D59BF51B}"/>
              </a:ext>
            </a:extLst>
          </p:cNvPr>
          <p:cNvSpPr/>
          <p:nvPr userDrawn="1"/>
        </p:nvSpPr>
        <p:spPr>
          <a:xfrm>
            <a:off x="851647" y="1538655"/>
            <a:ext cx="10515599" cy="418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1"/>
          <p:cNvSpPr>
            <a:spLocks noGrp="1"/>
          </p:cNvSpPr>
          <p:nvPr>
            <p:ph type="body" sz="quarter" idx="11" hasCustomPrompt="1"/>
          </p:nvPr>
        </p:nvSpPr>
        <p:spPr>
          <a:xfrm>
            <a:off x="1367883" y="1863755"/>
            <a:ext cx="6658517" cy="3534937"/>
          </a:xfrm>
          <a:prstGeom prst="rect">
            <a:avLst/>
          </a:prstGeom>
        </p:spPr>
        <p:txBody>
          <a:bodyPr/>
          <a:lstStyle>
            <a:lvl1pPr marL="0" indent="0">
              <a:lnSpc>
                <a:spcPct val="150000"/>
              </a:lnSpc>
              <a:buFont typeface="Arial" panose="020B0604020202020204" pitchFamily="34" charset="0"/>
              <a:buNone/>
              <a:defRPr sz="1800" b="0" i="0">
                <a:solidFill>
                  <a:schemeClr val="tx1"/>
                </a:solidFill>
                <a:latin typeface="Source Sans Pro" panose="020B0503030403020204" pitchFamily="34" charset="77"/>
                <a:ea typeface="Open Sans" charset="0"/>
                <a:cs typeface="Open Sans" charset="0"/>
              </a:defRPr>
            </a:lvl1pPr>
          </a:lstStyle>
          <a:p>
            <a:pPr lvl="0"/>
            <a:r>
              <a:rPr lang="en-US" dirty="0"/>
              <a:t>Lorem ipsum dolor sit </a:t>
            </a:r>
            <a:r>
              <a:rPr lang="en-US" dirty="0" err="1"/>
              <a:t>amet</a:t>
            </a:r>
            <a:r>
              <a:rPr lang="en-US" dirty="0"/>
              <a:t>, </a:t>
            </a:r>
            <a:r>
              <a:rPr lang="en-US" dirty="0" err="1"/>
              <a:t>nusquam</a:t>
            </a:r>
            <a:r>
              <a:rPr lang="en-US" dirty="0"/>
              <a:t> </a:t>
            </a:r>
            <a:r>
              <a:rPr lang="en-US" dirty="0" err="1"/>
              <a:t>lucilius</a:t>
            </a:r>
            <a:r>
              <a:rPr lang="en-US" dirty="0"/>
              <a:t> </a:t>
            </a:r>
            <a:r>
              <a:rPr lang="en-US" dirty="0" err="1"/>
              <a:t>interesset</a:t>
            </a:r>
            <a:r>
              <a:rPr lang="en-US" dirty="0"/>
              <a:t> pro </a:t>
            </a:r>
            <a:r>
              <a:rPr lang="en-US" dirty="0" err="1"/>
              <a:t>ea</a:t>
            </a:r>
            <a:r>
              <a:rPr lang="en-US" dirty="0"/>
              <a:t>, </a:t>
            </a:r>
            <a:r>
              <a:rPr lang="en-US" dirty="0" err="1"/>
              <a:t>ei</a:t>
            </a:r>
            <a:r>
              <a:rPr lang="en-US" dirty="0"/>
              <a:t> has </a:t>
            </a:r>
            <a:r>
              <a:rPr lang="en-US" dirty="0" err="1"/>
              <a:t>feugait</a:t>
            </a:r>
            <a:r>
              <a:rPr lang="en-US" dirty="0"/>
              <a:t> </a:t>
            </a:r>
            <a:r>
              <a:rPr lang="en-US" dirty="0" err="1"/>
              <a:t>singulis</a:t>
            </a:r>
            <a:r>
              <a:rPr lang="en-US" dirty="0"/>
              <a:t>. </a:t>
            </a:r>
            <a:r>
              <a:rPr lang="en-US" dirty="0" err="1"/>
              <a:t>Nec</a:t>
            </a:r>
            <a:r>
              <a:rPr lang="en-US" dirty="0"/>
              <a:t> option </a:t>
            </a:r>
            <a:r>
              <a:rPr lang="en-US" dirty="0" err="1"/>
              <a:t>qualisque</a:t>
            </a:r>
            <a:r>
              <a:rPr lang="en-US" dirty="0"/>
              <a:t> cu, sea </a:t>
            </a:r>
            <a:r>
              <a:rPr lang="en-US" dirty="0" err="1"/>
              <a:t>tritani</a:t>
            </a:r>
            <a:r>
              <a:rPr lang="en-US" dirty="0"/>
              <a:t> </a:t>
            </a:r>
            <a:r>
              <a:rPr lang="en-US" dirty="0" err="1"/>
              <a:t>recusabo</a:t>
            </a:r>
            <a:r>
              <a:rPr lang="en-US" dirty="0"/>
              <a:t> </a:t>
            </a:r>
            <a:r>
              <a:rPr lang="en-US" dirty="0" err="1"/>
              <a:t>praesent</a:t>
            </a:r>
            <a:r>
              <a:rPr lang="en-US" dirty="0"/>
              <a:t> in, cum </a:t>
            </a:r>
            <a:r>
              <a:rPr lang="en-US" dirty="0" err="1"/>
              <a:t>ea</a:t>
            </a:r>
            <a:r>
              <a:rPr lang="en-US" dirty="0"/>
              <a:t> </a:t>
            </a:r>
            <a:r>
              <a:rPr lang="en-US" dirty="0" err="1"/>
              <a:t>mazim</a:t>
            </a:r>
            <a:r>
              <a:rPr lang="en-US" dirty="0"/>
              <a:t> </a:t>
            </a:r>
            <a:r>
              <a:rPr lang="en-US" dirty="0" err="1"/>
              <a:t>harum</a:t>
            </a:r>
            <a:r>
              <a:rPr lang="en-US" dirty="0"/>
              <a:t> </a:t>
            </a:r>
            <a:r>
              <a:rPr lang="en-US" dirty="0" err="1"/>
              <a:t>delectus</a:t>
            </a:r>
            <a:r>
              <a:rPr lang="en-US" dirty="0"/>
              <a:t>. </a:t>
            </a:r>
            <a:r>
              <a:rPr lang="en-US" dirty="0" err="1"/>
              <a:t>Te</a:t>
            </a:r>
            <a:r>
              <a:rPr lang="en-US" dirty="0"/>
              <a:t> libris </a:t>
            </a:r>
            <a:r>
              <a:rPr lang="en-US" dirty="0" err="1"/>
              <a:t>audiam</a:t>
            </a:r>
            <a:r>
              <a:rPr lang="en-US" dirty="0"/>
              <a:t> </a:t>
            </a:r>
            <a:r>
              <a:rPr lang="en-US" dirty="0" err="1"/>
              <a:t>laboramus</a:t>
            </a:r>
            <a:r>
              <a:rPr lang="en-US" dirty="0"/>
              <a:t> id </a:t>
            </a:r>
            <a:r>
              <a:rPr lang="en-US" dirty="0" err="1"/>
              <a:t>eos</a:t>
            </a:r>
            <a:r>
              <a:rPr lang="en-US" dirty="0"/>
              <a:t>.</a:t>
            </a:r>
          </a:p>
          <a:p>
            <a:pPr lvl="0"/>
            <a:endParaRPr lang="en-US" dirty="0"/>
          </a:p>
        </p:txBody>
      </p:sp>
      <p:sp>
        <p:nvSpPr>
          <p:cNvPr id="5" name="Title Placeholder 4">
            <a:extLst>
              <a:ext uri="{FF2B5EF4-FFF2-40B4-BE49-F238E27FC236}">
                <a16:creationId xmlns:a16="http://schemas.microsoft.com/office/drawing/2014/main" id="{B515A7F0-34CE-3C42-8EF4-2D261915EACF}"/>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pic>
        <p:nvPicPr>
          <p:cNvPr id="7" name="Picture 6" descr="A screen shot of a computer&#10;&#10;Description automatically generated">
            <a:extLst>
              <a:ext uri="{FF2B5EF4-FFF2-40B4-BE49-F238E27FC236}">
                <a16:creationId xmlns:a16="http://schemas.microsoft.com/office/drawing/2014/main" id="{56FE9682-C9CC-EF49-92D4-C3AC75D009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19533" y="1990755"/>
            <a:ext cx="4072467" cy="4281507"/>
          </a:xfrm>
          <a:prstGeom prst="rect">
            <a:avLst/>
          </a:prstGeom>
        </p:spPr>
      </p:pic>
    </p:spTree>
    <p:extLst>
      <p:ext uri="{BB962C8B-B14F-4D97-AF65-F5344CB8AC3E}">
        <p14:creationId xmlns:p14="http://schemas.microsoft.com/office/powerpoint/2010/main" val="34420752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s text">
    <p:spTree>
      <p:nvGrpSpPr>
        <p:cNvPr id="1" name=""/>
        <p:cNvGrpSpPr/>
        <p:nvPr/>
      </p:nvGrpSpPr>
      <p:grpSpPr>
        <a:xfrm>
          <a:off x="0" y="0"/>
          <a:ext cx="0" cy="0"/>
          <a:chOff x="0" y="0"/>
          <a:chExt cx="0" cy="0"/>
        </a:xfrm>
      </p:grpSpPr>
      <p:sp>
        <p:nvSpPr>
          <p:cNvPr id="4" name="Text Placeholder 11"/>
          <p:cNvSpPr>
            <a:spLocks noGrp="1"/>
          </p:cNvSpPr>
          <p:nvPr>
            <p:ph type="body" sz="quarter" idx="11" hasCustomPrompt="1"/>
          </p:nvPr>
        </p:nvSpPr>
        <p:spPr>
          <a:xfrm>
            <a:off x="838200" y="1600200"/>
            <a:ext cx="5149850" cy="4216400"/>
          </a:xfrm>
          <a:prstGeom prst="rect">
            <a:avLst/>
          </a:prstGeom>
        </p:spPr>
        <p:txBody>
          <a:bodyPr/>
          <a:lstStyle>
            <a:lvl1pPr>
              <a:lnSpc>
                <a:spcPts val="2300"/>
              </a:lnSpc>
              <a:defRPr sz="1500" b="0" i="0">
                <a:solidFill>
                  <a:schemeClr val="tx1"/>
                </a:solidFill>
                <a:latin typeface="Source Sans Pro" panose="020B0503030403020204" pitchFamily="34" charset="77"/>
                <a:ea typeface="Open Sans" charset="0"/>
                <a:cs typeface="Open Sans" charset="0"/>
              </a:defRPr>
            </a:lvl1pPr>
          </a:lstStyle>
          <a:p>
            <a:pPr lvl="0"/>
            <a:r>
              <a:rPr lang="en-US" dirty="0"/>
              <a:t>Lorem ipsum dolor sit </a:t>
            </a:r>
            <a:r>
              <a:rPr lang="en-US" dirty="0" err="1"/>
              <a:t>amet</a:t>
            </a:r>
            <a:r>
              <a:rPr lang="en-US" dirty="0"/>
              <a:t>, </a:t>
            </a:r>
            <a:r>
              <a:rPr lang="en-US" dirty="0" err="1"/>
              <a:t>nusquam</a:t>
            </a:r>
            <a:r>
              <a:rPr lang="en-US" dirty="0"/>
              <a:t> </a:t>
            </a:r>
            <a:r>
              <a:rPr lang="en-US" dirty="0" err="1"/>
              <a:t>lucilius</a:t>
            </a:r>
            <a:r>
              <a:rPr lang="en-US" dirty="0"/>
              <a:t> </a:t>
            </a:r>
            <a:r>
              <a:rPr lang="en-US" dirty="0" err="1"/>
              <a:t>interesset</a:t>
            </a:r>
            <a:r>
              <a:rPr lang="en-US" dirty="0"/>
              <a:t> pro </a:t>
            </a:r>
            <a:r>
              <a:rPr lang="en-US" dirty="0" err="1"/>
              <a:t>ea</a:t>
            </a:r>
            <a:r>
              <a:rPr lang="en-US" dirty="0"/>
              <a:t>, </a:t>
            </a:r>
            <a:r>
              <a:rPr lang="en-US" dirty="0" err="1"/>
              <a:t>ei</a:t>
            </a:r>
            <a:r>
              <a:rPr lang="en-US" dirty="0"/>
              <a:t> has </a:t>
            </a:r>
            <a:r>
              <a:rPr lang="en-US" dirty="0" err="1"/>
              <a:t>feugait</a:t>
            </a:r>
            <a:r>
              <a:rPr lang="en-US" dirty="0"/>
              <a:t> </a:t>
            </a:r>
            <a:r>
              <a:rPr lang="en-US" dirty="0" err="1"/>
              <a:t>singulis</a:t>
            </a:r>
            <a:r>
              <a:rPr lang="en-US" dirty="0"/>
              <a:t>. </a:t>
            </a:r>
            <a:r>
              <a:rPr lang="en-US" dirty="0" err="1"/>
              <a:t>Nec</a:t>
            </a:r>
            <a:r>
              <a:rPr lang="en-US" dirty="0"/>
              <a:t> option </a:t>
            </a:r>
            <a:r>
              <a:rPr lang="en-US" dirty="0" err="1"/>
              <a:t>qualisque</a:t>
            </a:r>
            <a:r>
              <a:rPr lang="en-US" dirty="0"/>
              <a:t> cu, sea </a:t>
            </a:r>
            <a:r>
              <a:rPr lang="en-US" dirty="0" err="1"/>
              <a:t>tritani</a:t>
            </a:r>
            <a:r>
              <a:rPr lang="en-US" dirty="0"/>
              <a:t> </a:t>
            </a:r>
            <a:r>
              <a:rPr lang="en-US" dirty="0" err="1"/>
              <a:t>recusabo</a:t>
            </a:r>
            <a:r>
              <a:rPr lang="en-US" dirty="0"/>
              <a:t> </a:t>
            </a:r>
            <a:r>
              <a:rPr lang="en-US" dirty="0" err="1"/>
              <a:t>praesent</a:t>
            </a:r>
            <a:r>
              <a:rPr lang="en-US" dirty="0"/>
              <a:t> in, cum </a:t>
            </a:r>
            <a:r>
              <a:rPr lang="en-US" dirty="0" err="1"/>
              <a:t>ea</a:t>
            </a:r>
            <a:r>
              <a:rPr lang="en-US" dirty="0"/>
              <a:t> </a:t>
            </a:r>
            <a:r>
              <a:rPr lang="en-US" dirty="0" err="1"/>
              <a:t>mazim</a:t>
            </a:r>
            <a:r>
              <a:rPr lang="en-US" dirty="0"/>
              <a:t> </a:t>
            </a:r>
            <a:r>
              <a:rPr lang="en-US" dirty="0" err="1"/>
              <a:t>harum</a:t>
            </a:r>
            <a:r>
              <a:rPr lang="en-US" dirty="0"/>
              <a:t> </a:t>
            </a:r>
            <a:r>
              <a:rPr lang="en-US" dirty="0" err="1"/>
              <a:t>delectus</a:t>
            </a:r>
            <a:r>
              <a:rPr lang="en-US" dirty="0"/>
              <a:t>. </a:t>
            </a:r>
            <a:r>
              <a:rPr lang="en-US" dirty="0" err="1"/>
              <a:t>Te</a:t>
            </a:r>
            <a:r>
              <a:rPr lang="en-US" dirty="0"/>
              <a:t> </a:t>
            </a:r>
            <a:r>
              <a:rPr lang="en-US" dirty="0" err="1"/>
              <a:t>libris</a:t>
            </a:r>
            <a:r>
              <a:rPr lang="en-US" dirty="0"/>
              <a:t> </a:t>
            </a:r>
            <a:r>
              <a:rPr lang="en-US" dirty="0" err="1"/>
              <a:t>audiam</a:t>
            </a:r>
            <a:r>
              <a:rPr lang="en-US" dirty="0"/>
              <a:t> </a:t>
            </a:r>
            <a:r>
              <a:rPr lang="en-US" dirty="0" err="1"/>
              <a:t>laboramus</a:t>
            </a:r>
            <a:r>
              <a:rPr lang="en-US" dirty="0"/>
              <a:t> id </a:t>
            </a:r>
            <a:r>
              <a:rPr lang="en-US" dirty="0" err="1"/>
              <a:t>eos</a:t>
            </a:r>
            <a:r>
              <a:rPr lang="en-US" dirty="0"/>
              <a:t>,</a:t>
            </a:r>
          </a:p>
        </p:txBody>
      </p:sp>
      <p:sp>
        <p:nvSpPr>
          <p:cNvPr id="5" name="Text Placeholder 11"/>
          <p:cNvSpPr>
            <a:spLocks noGrp="1"/>
          </p:cNvSpPr>
          <p:nvPr>
            <p:ph type="body" sz="quarter" idx="12" hasCustomPrompt="1"/>
          </p:nvPr>
        </p:nvSpPr>
        <p:spPr>
          <a:xfrm>
            <a:off x="6167438" y="1600200"/>
            <a:ext cx="5149850" cy="4216400"/>
          </a:xfrm>
          <a:prstGeom prst="rect">
            <a:avLst/>
          </a:prstGeom>
        </p:spPr>
        <p:txBody>
          <a:bodyPr/>
          <a:lstStyle>
            <a:lvl1pPr>
              <a:lnSpc>
                <a:spcPts val="2300"/>
              </a:lnSpc>
              <a:defRPr sz="1500" b="0" i="0">
                <a:solidFill>
                  <a:schemeClr val="tx1"/>
                </a:solidFill>
                <a:latin typeface="Source Sans Pro" panose="020B0503030403020204" pitchFamily="34" charset="77"/>
                <a:ea typeface="Open Sans" charset="0"/>
                <a:cs typeface="Open Sans" charset="0"/>
              </a:defRPr>
            </a:lvl1pPr>
          </a:lstStyle>
          <a:p>
            <a:pPr lvl="0"/>
            <a:r>
              <a:rPr lang="en-US" dirty="0"/>
              <a:t>Lorem ipsum dolor sit </a:t>
            </a:r>
            <a:r>
              <a:rPr lang="en-US" dirty="0" err="1"/>
              <a:t>amet</a:t>
            </a:r>
            <a:r>
              <a:rPr lang="en-US" dirty="0"/>
              <a:t>, </a:t>
            </a:r>
            <a:r>
              <a:rPr lang="en-US" dirty="0" err="1"/>
              <a:t>nusquam</a:t>
            </a:r>
            <a:r>
              <a:rPr lang="en-US" dirty="0"/>
              <a:t> </a:t>
            </a:r>
            <a:r>
              <a:rPr lang="en-US" dirty="0" err="1"/>
              <a:t>lucilius</a:t>
            </a:r>
            <a:r>
              <a:rPr lang="en-US" dirty="0"/>
              <a:t> </a:t>
            </a:r>
            <a:r>
              <a:rPr lang="en-US" dirty="0" err="1"/>
              <a:t>interesset</a:t>
            </a:r>
            <a:r>
              <a:rPr lang="en-US" dirty="0"/>
              <a:t> pro </a:t>
            </a:r>
            <a:r>
              <a:rPr lang="en-US" dirty="0" err="1"/>
              <a:t>ea</a:t>
            </a:r>
            <a:r>
              <a:rPr lang="en-US" dirty="0"/>
              <a:t>, </a:t>
            </a:r>
            <a:r>
              <a:rPr lang="en-US" dirty="0" err="1"/>
              <a:t>ei</a:t>
            </a:r>
            <a:r>
              <a:rPr lang="en-US" dirty="0"/>
              <a:t> has </a:t>
            </a:r>
            <a:r>
              <a:rPr lang="en-US" dirty="0" err="1"/>
              <a:t>feugait</a:t>
            </a:r>
            <a:r>
              <a:rPr lang="en-US" dirty="0"/>
              <a:t> </a:t>
            </a:r>
            <a:r>
              <a:rPr lang="en-US" dirty="0" err="1"/>
              <a:t>singulis</a:t>
            </a:r>
            <a:r>
              <a:rPr lang="en-US" dirty="0"/>
              <a:t>. </a:t>
            </a:r>
            <a:r>
              <a:rPr lang="en-US" dirty="0" err="1"/>
              <a:t>Nec</a:t>
            </a:r>
            <a:r>
              <a:rPr lang="en-US" dirty="0"/>
              <a:t> option </a:t>
            </a:r>
            <a:r>
              <a:rPr lang="en-US" dirty="0" err="1"/>
              <a:t>qualisque</a:t>
            </a:r>
            <a:r>
              <a:rPr lang="en-US" dirty="0"/>
              <a:t> cu, sea </a:t>
            </a:r>
            <a:r>
              <a:rPr lang="en-US" dirty="0" err="1"/>
              <a:t>tritani</a:t>
            </a:r>
            <a:r>
              <a:rPr lang="en-US" dirty="0"/>
              <a:t> </a:t>
            </a:r>
            <a:r>
              <a:rPr lang="en-US" dirty="0" err="1"/>
              <a:t>recusabo</a:t>
            </a:r>
            <a:r>
              <a:rPr lang="en-US" dirty="0"/>
              <a:t> </a:t>
            </a:r>
            <a:r>
              <a:rPr lang="en-US" dirty="0" err="1"/>
              <a:t>praesent</a:t>
            </a:r>
            <a:r>
              <a:rPr lang="en-US" dirty="0"/>
              <a:t> in, cum </a:t>
            </a:r>
            <a:r>
              <a:rPr lang="en-US" dirty="0" err="1"/>
              <a:t>ea</a:t>
            </a:r>
            <a:r>
              <a:rPr lang="en-US" dirty="0"/>
              <a:t> </a:t>
            </a:r>
            <a:r>
              <a:rPr lang="en-US" dirty="0" err="1"/>
              <a:t>mazim</a:t>
            </a:r>
            <a:r>
              <a:rPr lang="en-US" dirty="0"/>
              <a:t> </a:t>
            </a:r>
            <a:r>
              <a:rPr lang="en-US" dirty="0" err="1"/>
              <a:t>harum</a:t>
            </a:r>
            <a:r>
              <a:rPr lang="en-US" dirty="0"/>
              <a:t> </a:t>
            </a:r>
            <a:r>
              <a:rPr lang="en-US" dirty="0" err="1"/>
              <a:t>delectus</a:t>
            </a:r>
            <a:r>
              <a:rPr lang="en-US" dirty="0"/>
              <a:t>. </a:t>
            </a:r>
            <a:r>
              <a:rPr lang="en-US" dirty="0" err="1"/>
              <a:t>Te</a:t>
            </a:r>
            <a:r>
              <a:rPr lang="en-US" dirty="0"/>
              <a:t> </a:t>
            </a:r>
            <a:r>
              <a:rPr lang="en-US" dirty="0" err="1"/>
              <a:t>libris</a:t>
            </a:r>
            <a:r>
              <a:rPr lang="en-US" dirty="0"/>
              <a:t> </a:t>
            </a:r>
            <a:r>
              <a:rPr lang="en-US" dirty="0" err="1"/>
              <a:t>audiam</a:t>
            </a:r>
            <a:r>
              <a:rPr lang="en-US" dirty="0"/>
              <a:t> </a:t>
            </a:r>
            <a:r>
              <a:rPr lang="en-US" dirty="0" err="1"/>
              <a:t>laboramus</a:t>
            </a:r>
            <a:r>
              <a:rPr lang="en-US" dirty="0"/>
              <a:t> id </a:t>
            </a:r>
            <a:r>
              <a:rPr lang="en-US" dirty="0" err="1"/>
              <a:t>eos</a:t>
            </a:r>
            <a:r>
              <a:rPr lang="en-US" dirty="0"/>
              <a:t>,</a:t>
            </a:r>
          </a:p>
        </p:txBody>
      </p:sp>
      <p:sp>
        <p:nvSpPr>
          <p:cNvPr id="7" name="Title Placeholder 4">
            <a:extLst>
              <a:ext uri="{FF2B5EF4-FFF2-40B4-BE49-F238E27FC236}">
                <a16:creationId xmlns:a16="http://schemas.microsoft.com/office/drawing/2014/main" id="{9BD461C4-D9F4-BB45-9A81-8ACF31C1C13F}"/>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709270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s text &amp; boxe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368809-E616-984A-B8BE-EF8F21B046F2}"/>
              </a:ext>
            </a:extLst>
          </p:cNvPr>
          <p:cNvSpPr/>
          <p:nvPr userDrawn="1"/>
        </p:nvSpPr>
        <p:spPr>
          <a:xfrm>
            <a:off x="7102645" y="1598443"/>
            <a:ext cx="4214643" cy="421464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p:cNvSpPr>
            <a:spLocks noGrp="1"/>
          </p:cNvSpPr>
          <p:nvPr>
            <p:ph type="body" sz="quarter" idx="11" hasCustomPrompt="1"/>
          </p:nvPr>
        </p:nvSpPr>
        <p:spPr>
          <a:xfrm>
            <a:off x="838200" y="1600200"/>
            <a:ext cx="5149850" cy="4216400"/>
          </a:xfrm>
          <a:prstGeom prst="rect">
            <a:avLst/>
          </a:prstGeom>
        </p:spPr>
        <p:txBody>
          <a:bodyPr/>
          <a:lstStyle>
            <a:lvl1pPr>
              <a:lnSpc>
                <a:spcPts val="2300"/>
              </a:lnSpc>
              <a:defRPr sz="1500" b="0" i="0">
                <a:solidFill>
                  <a:schemeClr val="tx1"/>
                </a:solidFill>
                <a:latin typeface="Source Sans Pro" panose="020B0503030403020204" pitchFamily="34" charset="77"/>
                <a:ea typeface="Open Sans" charset="0"/>
                <a:cs typeface="Open Sans" charset="0"/>
              </a:defRPr>
            </a:lvl1pPr>
          </a:lstStyle>
          <a:p>
            <a:pPr lvl="0"/>
            <a:r>
              <a:rPr lang="en-US" dirty="0"/>
              <a:t>Lorem ipsum dolor sit </a:t>
            </a:r>
            <a:r>
              <a:rPr lang="en-US" dirty="0" err="1"/>
              <a:t>amet</a:t>
            </a:r>
            <a:r>
              <a:rPr lang="en-US" dirty="0"/>
              <a:t>, </a:t>
            </a:r>
            <a:r>
              <a:rPr lang="en-US" dirty="0" err="1"/>
              <a:t>nusquam</a:t>
            </a:r>
            <a:r>
              <a:rPr lang="en-US" dirty="0"/>
              <a:t> </a:t>
            </a:r>
            <a:r>
              <a:rPr lang="en-US" dirty="0" err="1"/>
              <a:t>lucilius</a:t>
            </a:r>
            <a:r>
              <a:rPr lang="en-US" dirty="0"/>
              <a:t> </a:t>
            </a:r>
            <a:r>
              <a:rPr lang="en-US" dirty="0" err="1"/>
              <a:t>interesset</a:t>
            </a:r>
            <a:r>
              <a:rPr lang="en-US" dirty="0"/>
              <a:t> pro </a:t>
            </a:r>
            <a:r>
              <a:rPr lang="en-US" dirty="0" err="1"/>
              <a:t>ea</a:t>
            </a:r>
            <a:r>
              <a:rPr lang="en-US" dirty="0"/>
              <a:t>, </a:t>
            </a:r>
            <a:r>
              <a:rPr lang="en-US" dirty="0" err="1"/>
              <a:t>ei</a:t>
            </a:r>
            <a:r>
              <a:rPr lang="en-US" dirty="0"/>
              <a:t> has </a:t>
            </a:r>
            <a:r>
              <a:rPr lang="en-US" dirty="0" err="1"/>
              <a:t>feugait</a:t>
            </a:r>
            <a:r>
              <a:rPr lang="en-US" dirty="0"/>
              <a:t> </a:t>
            </a:r>
            <a:r>
              <a:rPr lang="en-US" dirty="0" err="1"/>
              <a:t>singulis</a:t>
            </a:r>
            <a:r>
              <a:rPr lang="en-US" dirty="0"/>
              <a:t>. </a:t>
            </a:r>
            <a:r>
              <a:rPr lang="en-US" dirty="0" err="1"/>
              <a:t>Nec</a:t>
            </a:r>
            <a:r>
              <a:rPr lang="en-US" dirty="0"/>
              <a:t> option </a:t>
            </a:r>
            <a:r>
              <a:rPr lang="en-US" dirty="0" err="1"/>
              <a:t>qualisque</a:t>
            </a:r>
            <a:r>
              <a:rPr lang="en-US" dirty="0"/>
              <a:t> cu, sea </a:t>
            </a:r>
            <a:r>
              <a:rPr lang="en-US" dirty="0" err="1"/>
              <a:t>tritani</a:t>
            </a:r>
            <a:r>
              <a:rPr lang="en-US" dirty="0"/>
              <a:t> </a:t>
            </a:r>
            <a:r>
              <a:rPr lang="en-US" dirty="0" err="1"/>
              <a:t>recusabo</a:t>
            </a:r>
            <a:r>
              <a:rPr lang="en-US" dirty="0"/>
              <a:t> </a:t>
            </a:r>
            <a:r>
              <a:rPr lang="en-US" dirty="0" err="1"/>
              <a:t>praesent</a:t>
            </a:r>
            <a:r>
              <a:rPr lang="en-US" dirty="0"/>
              <a:t> in, cum </a:t>
            </a:r>
            <a:r>
              <a:rPr lang="en-US" dirty="0" err="1"/>
              <a:t>ea</a:t>
            </a:r>
            <a:r>
              <a:rPr lang="en-US" dirty="0"/>
              <a:t> </a:t>
            </a:r>
            <a:r>
              <a:rPr lang="en-US" dirty="0" err="1"/>
              <a:t>mazim</a:t>
            </a:r>
            <a:r>
              <a:rPr lang="en-US" dirty="0"/>
              <a:t> </a:t>
            </a:r>
            <a:r>
              <a:rPr lang="en-US" dirty="0" err="1"/>
              <a:t>harum</a:t>
            </a:r>
            <a:r>
              <a:rPr lang="en-US" dirty="0"/>
              <a:t> </a:t>
            </a:r>
            <a:r>
              <a:rPr lang="en-US" dirty="0" err="1"/>
              <a:t>delectus</a:t>
            </a:r>
            <a:r>
              <a:rPr lang="en-US" dirty="0"/>
              <a:t>. </a:t>
            </a:r>
            <a:r>
              <a:rPr lang="en-US" dirty="0" err="1"/>
              <a:t>Te</a:t>
            </a:r>
            <a:r>
              <a:rPr lang="en-US" dirty="0"/>
              <a:t> </a:t>
            </a:r>
            <a:r>
              <a:rPr lang="en-US" dirty="0" err="1"/>
              <a:t>libris</a:t>
            </a:r>
            <a:r>
              <a:rPr lang="en-US" dirty="0"/>
              <a:t> </a:t>
            </a:r>
            <a:r>
              <a:rPr lang="en-US" dirty="0" err="1"/>
              <a:t>audiam</a:t>
            </a:r>
            <a:r>
              <a:rPr lang="en-US" dirty="0"/>
              <a:t> </a:t>
            </a:r>
            <a:r>
              <a:rPr lang="en-US" dirty="0" err="1"/>
              <a:t>laboramus</a:t>
            </a:r>
            <a:r>
              <a:rPr lang="en-US" dirty="0"/>
              <a:t> id </a:t>
            </a:r>
            <a:r>
              <a:rPr lang="en-US" dirty="0" err="1"/>
              <a:t>eos</a:t>
            </a:r>
            <a:r>
              <a:rPr lang="en-US" dirty="0"/>
              <a:t>,</a:t>
            </a:r>
          </a:p>
        </p:txBody>
      </p:sp>
      <p:sp>
        <p:nvSpPr>
          <p:cNvPr id="5" name="Text Placeholder 11"/>
          <p:cNvSpPr>
            <a:spLocks noGrp="1"/>
          </p:cNvSpPr>
          <p:nvPr>
            <p:ph type="body" sz="quarter" idx="12" hasCustomPrompt="1"/>
          </p:nvPr>
        </p:nvSpPr>
        <p:spPr>
          <a:xfrm>
            <a:off x="7336007" y="1859411"/>
            <a:ext cx="3722336" cy="3706152"/>
          </a:xfrm>
          <a:prstGeom prst="rect">
            <a:avLst/>
          </a:prstGeom>
        </p:spPr>
        <p:txBody>
          <a:bodyPr anchor="ctr"/>
          <a:lstStyle>
            <a:lvl1pPr marL="0" indent="0" algn="ctr">
              <a:lnSpc>
                <a:spcPts val="2300"/>
              </a:lnSpc>
              <a:buNone/>
              <a:defRPr lang="en-AU" b="0" i="0" smtClean="0">
                <a:effectLst/>
              </a:defRPr>
            </a:lvl1pPr>
          </a:lstStyle>
          <a:p>
            <a:pPr fontAlgn="base"/>
            <a:r>
              <a:rPr lang="en-AU" b="1" i="1" u="none" strike="noStrike" dirty="0">
                <a:solidFill>
                  <a:srgbClr val="172F5E"/>
                </a:solidFill>
                <a:effectLst/>
                <a:latin typeface="Source Sans Pro" panose="020B0503030403020204" pitchFamily="34" charset="77"/>
              </a:rPr>
              <a:t>Our vision at BPD Zenith is to become the world’s first global Maximo partner outside of IBM; using locally based consultants wherever possible while leveraging expertise and best practice processes employed by the global group. Our aspiration remains to become a leading one-stop solution provider for asset management.</a:t>
            </a:r>
          </a:p>
        </p:txBody>
      </p:sp>
      <p:sp>
        <p:nvSpPr>
          <p:cNvPr id="7" name="Title Placeholder 4">
            <a:extLst>
              <a:ext uri="{FF2B5EF4-FFF2-40B4-BE49-F238E27FC236}">
                <a16:creationId xmlns:a16="http://schemas.microsoft.com/office/drawing/2014/main" id="{9BD461C4-D9F4-BB45-9A81-8ACF31C1C13F}"/>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19858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s text &amp; photo">
    <p:spTree>
      <p:nvGrpSpPr>
        <p:cNvPr id="1" name=""/>
        <p:cNvGrpSpPr/>
        <p:nvPr/>
      </p:nvGrpSpPr>
      <p:grpSpPr>
        <a:xfrm>
          <a:off x="0" y="0"/>
          <a:ext cx="0" cy="0"/>
          <a:chOff x="0" y="0"/>
          <a:chExt cx="0" cy="0"/>
        </a:xfrm>
      </p:grpSpPr>
      <p:sp>
        <p:nvSpPr>
          <p:cNvPr id="4" name="Text Placeholder 11"/>
          <p:cNvSpPr>
            <a:spLocks noGrp="1"/>
          </p:cNvSpPr>
          <p:nvPr>
            <p:ph type="body" sz="quarter" idx="11" hasCustomPrompt="1"/>
          </p:nvPr>
        </p:nvSpPr>
        <p:spPr>
          <a:xfrm>
            <a:off x="838200" y="1600200"/>
            <a:ext cx="5149850" cy="4216400"/>
          </a:xfrm>
          <a:prstGeom prst="rect">
            <a:avLst/>
          </a:prstGeom>
        </p:spPr>
        <p:txBody>
          <a:bodyPr/>
          <a:lstStyle>
            <a:lvl1pPr>
              <a:lnSpc>
                <a:spcPts val="2300"/>
              </a:lnSpc>
              <a:defRPr sz="1500" b="0" i="0">
                <a:solidFill>
                  <a:schemeClr val="tx1"/>
                </a:solidFill>
                <a:latin typeface="Source Sans Pro" panose="020B0503030403020204" pitchFamily="34" charset="77"/>
                <a:ea typeface="Open Sans" charset="0"/>
                <a:cs typeface="Open Sans" charset="0"/>
              </a:defRPr>
            </a:lvl1pPr>
          </a:lstStyle>
          <a:p>
            <a:pPr lvl="0"/>
            <a:r>
              <a:rPr lang="en-US" dirty="0"/>
              <a:t>Lorem ipsum dolor sit </a:t>
            </a:r>
            <a:r>
              <a:rPr lang="en-US" dirty="0" err="1"/>
              <a:t>amet</a:t>
            </a:r>
            <a:r>
              <a:rPr lang="en-US" dirty="0"/>
              <a:t>, </a:t>
            </a:r>
            <a:r>
              <a:rPr lang="en-US" dirty="0" err="1"/>
              <a:t>nusquam</a:t>
            </a:r>
            <a:r>
              <a:rPr lang="en-US" dirty="0"/>
              <a:t> </a:t>
            </a:r>
            <a:r>
              <a:rPr lang="en-US" dirty="0" err="1"/>
              <a:t>lucilius</a:t>
            </a:r>
            <a:r>
              <a:rPr lang="en-US" dirty="0"/>
              <a:t> </a:t>
            </a:r>
            <a:r>
              <a:rPr lang="en-US" dirty="0" err="1"/>
              <a:t>interesset</a:t>
            </a:r>
            <a:r>
              <a:rPr lang="en-US" dirty="0"/>
              <a:t> pro </a:t>
            </a:r>
            <a:r>
              <a:rPr lang="en-US" dirty="0" err="1"/>
              <a:t>ea</a:t>
            </a:r>
            <a:r>
              <a:rPr lang="en-US" dirty="0"/>
              <a:t>, </a:t>
            </a:r>
            <a:r>
              <a:rPr lang="en-US" dirty="0" err="1"/>
              <a:t>ei</a:t>
            </a:r>
            <a:r>
              <a:rPr lang="en-US" dirty="0"/>
              <a:t> has </a:t>
            </a:r>
            <a:r>
              <a:rPr lang="en-US" dirty="0" err="1"/>
              <a:t>feugait</a:t>
            </a:r>
            <a:r>
              <a:rPr lang="en-US" dirty="0"/>
              <a:t> </a:t>
            </a:r>
            <a:r>
              <a:rPr lang="en-US" dirty="0" err="1"/>
              <a:t>singulis</a:t>
            </a:r>
            <a:r>
              <a:rPr lang="en-US" dirty="0"/>
              <a:t>. </a:t>
            </a:r>
            <a:r>
              <a:rPr lang="en-US" dirty="0" err="1"/>
              <a:t>Nec</a:t>
            </a:r>
            <a:r>
              <a:rPr lang="en-US" dirty="0"/>
              <a:t> option </a:t>
            </a:r>
            <a:r>
              <a:rPr lang="en-US" dirty="0" err="1"/>
              <a:t>qualisque</a:t>
            </a:r>
            <a:r>
              <a:rPr lang="en-US" dirty="0"/>
              <a:t> cu, sea </a:t>
            </a:r>
            <a:r>
              <a:rPr lang="en-US" dirty="0" err="1"/>
              <a:t>tritani</a:t>
            </a:r>
            <a:r>
              <a:rPr lang="en-US" dirty="0"/>
              <a:t> </a:t>
            </a:r>
            <a:r>
              <a:rPr lang="en-US" dirty="0" err="1"/>
              <a:t>recusabo</a:t>
            </a:r>
            <a:r>
              <a:rPr lang="en-US" dirty="0"/>
              <a:t> </a:t>
            </a:r>
            <a:r>
              <a:rPr lang="en-US" dirty="0" err="1"/>
              <a:t>praesent</a:t>
            </a:r>
            <a:r>
              <a:rPr lang="en-US" dirty="0"/>
              <a:t> in, cum </a:t>
            </a:r>
            <a:r>
              <a:rPr lang="en-US" dirty="0" err="1"/>
              <a:t>ea</a:t>
            </a:r>
            <a:r>
              <a:rPr lang="en-US" dirty="0"/>
              <a:t> </a:t>
            </a:r>
            <a:r>
              <a:rPr lang="en-US" dirty="0" err="1"/>
              <a:t>mazim</a:t>
            </a:r>
            <a:r>
              <a:rPr lang="en-US" dirty="0"/>
              <a:t> </a:t>
            </a:r>
            <a:r>
              <a:rPr lang="en-US" dirty="0" err="1"/>
              <a:t>harum</a:t>
            </a:r>
            <a:r>
              <a:rPr lang="en-US" dirty="0"/>
              <a:t> </a:t>
            </a:r>
            <a:r>
              <a:rPr lang="en-US" dirty="0" err="1"/>
              <a:t>delectus</a:t>
            </a:r>
            <a:r>
              <a:rPr lang="en-US" dirty="0"/>
              <a:t>. </a:t>
            </a:r>
            <a:r>
              <a:rPr lang="en-US" dirty="0" err="1"/>
              <a:t>Te</a:t>
            </a:r>
            <a:r>
              <a:rPr lang="en-US" dirty="0"/>
              <a:t> </a:t>
            </a:r>
            <a:r>
              <a:rPr lang="en-US" dirty="0" err="1"/>
              <a:t>libris</a:t>
            </a:r>
            <a:r>
              <a:rPr lang="en-US" dirty="0"/>
              <a:t> </a:t>
            </a:r>
            <a:r>
              <a:rPr lang="en-US" dirty="0" err="1"/>
              <a:t>audiam</a:t>
            </a:r>
            <a:r>
              <a:rPr lang="en-US" dirty="0"/>
              <a:t> </a:t>
            </a:r>
            <a:r>
              <a:rPr lang="en-US" dirty="0" err="1"/>
              <a:t>laboramus</a:t>
            </a:r>
            <a:r>
              <a:rPr lang="en-US" dirty="0"/>
              <a:t> id </a:t>
            </a:r>
            <a:r>
              <a:rPr lang="en-US" dirty="0" err="1"/>
              <a:t>eos</a:t>
            </a:r>
            <a:r>
              <a:rPr lang="en-US" dirty="0"/>
              <a:t>,</a:t>
            </a:r>
          </a:p>
        </p:txBody>
      </p:sp>
      <p:sp>
        <p:nvSpPr>
          <p:cNvPr id="7" name="Picture Placeholder 11">
            <a:extLst>
              <a:ext uri="{FF2B5EF4-FFF2-40B4-BE49-F238E27FC236}">
                <a16:creationId xmlns:a16="http://schemas.microsoft.com/office/drawing/2014/main" id="{86B3EC71-F196-FA4B-95D0-E3A0B98871E7}"/>
              </a:ext>
            </a:extLst>
          </p:cNvPr>
          <p:cNvSpPr>
            <a:spLocks noGrp="1"/>
          </p:cNvSpPr>
          <p:nvPr>
            <p:ph type="pic" sz="quarter" idx="10" hasCustomPrompt="1"/>
          </p:nvPr>
        </p:nvSpPr>
        <p:spPr>
          <a:xfrm>
            <a:off x="7570030" y="0"/>
            <a:ext cx="4638154" cy="6858000"/>
          </a:xfrm>
          <a:prstGeom prst="rect">
            <a:avLst/>
          </a:prstGeom>
        </p:spPr>
        <p:txBody>
          <a:bodyPr anchor="ctr"/>
          <a:lstStyle>
            <a:lvl1pPr marL="0" indent="0" algn="ctr">
              <a:buFontTx/>
              <a:buNone/>
              <a:defRPr sz="2000">
                <a:solidFill>
                  <a:schemeClr val="tx1"/>
                </a:solidFill>
                <a:latin typeface="Open Sans" charset="0"/>
                <a:ea typeface="Open Sans" charset="0"/>
                <a:cs typeface="Open Sans" charset="0"/>
              </a:defRPr>
            </a:lvl1pPr>
          </a:lstStyle>
          <a:p>
            <a:r>
              <a:rPr lang="en-US" dirty="0"/>
              <a:t>Insert photo here</a:t>
            </a:r>
          </a:p>
        </p:txBody>
      </p:sp>
      <p:sp>
        <p:nvSpPr>
          <p:cNvPr id="5" name="Title Placeholder 4">
            <a:extLst>
              <a:ext uri="{FF2B5EF4-FFF2-40B4-BE49-F238E27FC236}">
                <a16:creationId xmlns:a16="http://schemas.microsoft.com/office/drawing/2014/main" id="{208F0744-57E4-944B-B803-2D0D9BC0AC6F}"/>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4325241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text &amp; table">
    <p:spTree>
      <p:nvGrpSpPr>
        <p:cNvPr id="1" name=""/>
        <p:cNvGrpSpPr/>
        <p:nvPr/>
      </p:nvGrpSpPr>
      <p:grpSpPr>
        <a:xfrm>
          <a:off x="0" y="0"/>
          <a:ext cx="0" cy="0"/>
          <a:chOff x="0" y="0"/>
          <a:chExt cx="0" cy="0"/>
        </a:xfrm>
      </p:grpSpPr>
      <p:sp>
        <p:nvSpPr>
          <p:cNvPr id="4" name="Text Placeholder 11"/>
          <p:cNvSpPr>
            <a:spLocks noGrp="1"/>
          </p:cNvSpPr>
          <p:nvPr>
            <p:ph type="body" sz="quarter" idx="11" hasCustomPrompt="1"/>
          </p:nvPr>
        </p:nvSpPr>
        <p:spPr>
          <a:xfrm>
            <a:off x="838200" y="1600200"/>
            <a:ext cx="4053775" cy="4216400"/>
          </a:xfrm>
          <a:prstGeom prst="rect">
            <a:avLst/>
          </a:prstGeom>
        </p:spPr>
        <p:txBody>
          <a:bodyPr/>
          <a:lstStyle>
            <a:lvl1pPr>
              <a:lnSpc>
                <a:spcPts val="2300"/>
              </a:lnSpc>
              <a:defRPr sz="1500" b="0" i="0">
                <a:solidFill>
                  <a:schemeClr val="tx1"/>
                </a:solidFill>
                <a:latin typeface="Source Sans Pro" panose="020B0503030403020204" pitchFamily="34" charset="77"/>
                <a:ea typeface="Open Sans" charset="0"/>
                <a:cs typeface="Open Sans" charset="0"/>
              </a:defRPr>
            </a:lvl1pPr>
          </a:lstStyle>
          <a:p>
            <a:pPr lvl="0"/>
            <a:r>
              <a:rPr lang="en-US" dirty="0"/>
              <a:t>Lorem ipsum dolor sit </a:t>
            </a:r>
            <a:r>
              <a:rPr lang="en-US" dirty="0" err="1"/>
              <a:t>amet</a:t>
            </a:r>
            <a:r>
              <a:rPr lang="en-US" dirty="0"/>
              <a:t>, </a:t>
            </a:r>
            <a:r>
              <a:rPr lang="en-US" dirty="0" err="1"/>
              <a:t>nusquam</a:t>
            </a:r>
            <a:r>
              <a:rPr lang="en-US" dirty="0"/>
              <a:t> </a:t>
            </a:r>
            <a:r>
              <a:rPr lang="en-US" dirty="0" err="1"/>
              <a:t>lucilius</a:t>
            </a:r>
            <a:r>
              <a:rPr lang="en-US" dirty="0"/>
              <a:t> </a:t>
            </a:r>
            <a:r>
              <a:rPr lang="en-US" dirty="0" err="1"/>
              <a:t>interesset</a:t>
            </a:r>
            <a:r>
              <a:rPr lang="en-US" dirty="0"/>
              <a:t> pro </a:t>
            </a:r>
            <a:r>
              <a:rPr lang="en-US" dirty="0" err="1"/>
              <a:t>ea</a:t>
            </a:r>
            <a:r>
              <a:rPr lang="en-US" dirty="0"/>
              <a:t>, </a:t>
            </a:r>
            <a:r>
              <a:rPr lang="en-US" dirty="0" err="1"/>
              <a:t>ei</a:t>
            </a:r>
            <a:r>
              <a:rPr lang="en-US" dirty="0"/>
              <a:t> has </a:t>
            </a:r>
            <a:r>
              <a:rPr lang="en-US" dirty="0" err="1"/>
              <a:t>feugait</a:t>
            </a:r>
            <a:r>
              <a:rPr lang="en-US" dirty="0"/>
              <a:t> </a:t>
            </a:r>
            <a:r>
              <a:rPr lang="en-US" dirty="0" err="1"/>
              <a:t>singulis</a:t>
            </a:r>
            <a:r>
              <a:rPr lang="en-US" dirty="0"/>
              <a:t>. </a:t>
            </a:r>
            <a:r>
              <a:rPr lang="en-US" dirty="0" err="1"/>
              <a:t>Nec</a:t>
            </a:r>
            <a:r>
              <a:rPr lang="en-US" dirty="0"/>
              <a:t> option </a:t>
            </a:r>
            <a:r>
              <a:rPr lang="en-US" dirty="0" err="1"/>
              <a:t>qualisque</a:t>
            </a:r>
            <a:r>
              <a:rPr lang="en-US" dirty="0"/>
              <a:t> cu, sea </a:t>
            </a:r>
            <a:r>
              <a:rPr lang="en-US" dirty="0" err="1"/>
              <a:t>tritani</a:t>
            </a:r>
            <a:r>
              <a:rPr lang="en-US" dirty="0"/>
              <a:t> </a:t>
            </a:r>
            <a:r>
              <a:rPr lang="en-US" dirty="0" err="1"/>
              <a:t>recusabo</a:t>
            </a:r>
            <a:r>
              <a:rPr lang="en-US" dirty="0"/>
              <a:t> </a:t>
            </a:r>
            <a:r>
              <a:rPr lang="en-US" dirty="0" err="1"/>
              <a:t>praesent</a:t>
            </a:r>
            <a:r>
              <a:rPr lang="en-US" dirty="0"/>
              <a:t> in, cum </a:t>
            </a:r>
            <a:r>
              <a:rPr lang="en-US" dirty="0" err="1"/>
              <a:t>ea</a:t>
            </a:r>
            <a:r>
              <a:rPr lang="en-US" dirty="0"/>
              <a:t> </a:t>
            </a:r>
            <a:r>
              <a:rPr lang="en-US" dirty="0" err="1"/>
              <a:t>mazim</a:t>
            </a:r>
            <a:r>
              <a:rPr lang="en-US" dirty="0"/>
              <a:t> </a:t>
            </a:r>
            <a:r>
              <a:rPr lang="en-US" dirty="0" err="1"/>
              <a:t>harum</a:t>
            </a:r>
            <a:r>
              <a:rPr lang="en-US" dirty="0"/>
              <a:t> </a:t>
            </a:r>
            <a:r>
              <a:rPr lang="en-US" dirty="0" err="1"/>
              <a:t>delectus</a:t>
            </a:r>
            <a:r>
              <a:rPr lang="en-US" dirty="0"/>
              <a:t>. </a:t>
            </a:r>
            <a:r>
              <a:rPr lang="en-US" dirty="0" err="1"/>
              <a:t>Te</a:t>
            </a:r>
            <a:r>
              <a:rPr lang="en-US" dirty="0"/>
              <a:t> libris </a:t>
            </a:r>
            <a:r>
              <a:rPr lang="en-US" dirty="0" err="1"/>
              <a:t>audiam</a:t>
            </a:r>
            <a:r>
              <a:rPr lang="en-US" dirty="0"/>
              <a:t> </a:t>
            </a:r>
            <a:r>
              <a:rPr lang="en-US" dirty="0" err="1"/>
              <a:t>laboramus</a:t>
            </a:r>
            <a:r>
              <a:rPr lang="en-US" dirty="0"/>
              <a:t> id </a:t>
            </a:r>
            <a:r>
              <a:rPr lang="en-US" dirty="0" err="1"/>
              <a:t>eos</a:t>
            </a:r>
            <a:r>
              <a:rPr lang="en-US" dirty="0"/>
              <a:t>,≈≈</a:t>
            </a:r>
          </a:p>
        </p:txBody>
      </p:sp>
      <p:sp>
        <p:nvSpPr>
          <p:cNvPr id="9" name="Title Placeholder 4">
            <a:extLst>
              <a:ext uri="{FF2B5EF4-FFF2-40B4-BE49-F238E27FC236}">
                <a16:creationId xmlns:a16="http://schemas.microsoft.com/office/drawing/2014/main" id="{C3D2D32D-98E4-A64B-A376-BC156496C07C}"/>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8" name="Table Placeholder 7">
            <a:extLst>
              <a:ext uri="{FF2B5EF4-FFF2-40B4-BE49-F238E27FC236}">
                <a16:creationId xmlns:a16="http://schemas.microsoft.com/office/drawing/2014/main" id="{07D8711B-2C13-0745-BE88-B06C019259FB}"/>
              </a:ext>
            </a:extLst>
          </p:cNvPr>
          <p:cNvSpPr>
            <a:spLocks noGrp="1"/>
          </p:cNvSpPr>
          <p:nvPr>
            <p:ph type="tbl" sz="quarter" idx="16" hasCustomPrompt="1"/>
          </p:nvPr>
        </p:nvSpPr>
        <p:spPr>
          <a:xfrm>
            <a:off x="5119200" y="1600198"/>
            <a:ext cx="6234599" cy="4216400"/>
          </a:xfrm>
        </p:spPr>
        <p:txBody>
          <a:bodyPr anchor="ctr"/>
          <a:lstStyle>
            <a:lvl1pPr marL="0" indent="0" algn="ctr">
              <a:buFontTx/>
              <a:buNone/>
              <a:defRPr/>
            </a:lvl1pPr>
          </a:lstStyle>
          <a:p>
            <a:r>
              <a:rPr lang="en-US" dirty="0"/>
              <a:t>Insert a table here</a:t>
            </a:r>
          </a:p>
        </p:txBody>
      </p:sp>
    </p:spTree>
    <p:extLst>
      <p:ext uri="{BB962C8B-B14F-4D97-AF65-F5344CB8AC3E}">
        <p14:creationId xmlns:p14="http://schemas.microsoft.com/office/powerpoint/2010/main" val="7774242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amp; metrics (Own Icons)">
    <p:spTree>
      <p:nvGrpSpPr>
        <p:cNvPr id="1" name=""/>
        <p:cNvGrpSpPr/>
        <p:nvPr/>
      </p:nvGrpSpPr>
      <p:grpSpPr>
        <a:xfrm>
          <a:off x="0" y="0"/>
          <a:ext cx="0" cy="0"/>
          <a:chOff x="0" y="0"/>
          <a:chExt cx="0" cy="0"/>
        </a:xfrm>
      </p:grpSpPr>
      <p:sp>
        <p:nvSpPr>
          <p:cNvPr id="40" name="Picture Placeholder 11">
            <a:extLst>
              <a:ext uri="{FF2B5EF4-FFF2-40B4-BE49-F238E27FC236}">
                <a16:creationId xmlns:a16="http://schemas.microsoft.com/office/drawing/2014/main" id="{D6BE1107-67AB-9B4B-B76D-394C34C46406}"/>
              </a:ext>
            </a:extLst>
          </p:cNvPr>
          <p:cNvSpPr>
            <a:spLocks noGrp="1"/>
          </p:cNvSpPr>
          <p:nvPr>
            <p:ph type="pic" sz="quarter" idx="10" hasCustomPrompt="1"/>
          </p:nvPr>
        </p:nvSpPr>
        <p:spPr>
          <a:xfrm>
            <a:off x="7570030" y="0"/>
            <a:ext cx="4638154" cy="6858000"/>
          </a:xfrm>
          <a:prstGeom prst="rect">
            <a:avLst/>
          </a:prstGeom>
        </p:spPr>
        <p:txBody>
          <a:bodyPr anchor="ctr"/>
          <a:lstStyle>
            <a:lvl1pPr marL="0" indent="0" algn="ctr">
              <a:buFontTx/>
              <a:buNone/>
              <a:defRPr sz="2000">
                <a:solidFill>
                  <a:schemeClr val="tx1"/>
                </a:solidFill>
                <a:latin typeface="Open Sans" charset="0"/>
                <a:ea typeface="Open Sans" charset="0"/>
                <a:cs typeface="Open Sans" charset="0"/>
              </a:defRPr>
            </a:lvl1pPr>
          </a:lstStyle>
          <a:p>
            <a:r>
              <a:rPr lang="en-US" dirty="0"/>
              <a:t>Insert photo here</a:t>
            </a:r>
          </a:p>
        </p:txBody>
      </p:sp>
      <p:sp>
        <p:nvSpPr>
          <p:cNvPr id="43" name="Rectangle 42">
            <a:extLst>
              <a:ext uri="{FF2B5EF4-FFF2-40B4-BE49-F238E27FC236}">
                <a16:creationId xmlns:a16="http://schemas.microsoft.com/office/drawing/2014/main" id="{C68A3787-C950-7443-8D0B-DDBF12E2A4E0}"/>
              </a:ext>
            </a:extLst>
          </p:cNvPr>
          <p:cNvSpPr/>
          <p:nvPr userDrawn="1"/>
        </p:nvSpPr>
        <p:spPr>
          <a:xfrm>
            <a:off x="911534" y="3569673"/>
            <a:ext cx="888938" cy="888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1"/>
          <p:cNvSpPr>
            <a:spLocks noGrp="1"/>
          </p:cNvSpPr>
          <p:nvPr>
            <p:ph type="body" sz="quarter" idx="11" hasCustomPrompt="1"/>
          </p:nvPr>
        </p:nvSpPr>
        <p:spPr>
          <a:xfrm>
            <a:off x="838199" y="1600200"/>
            <a:ext cx="5873997" cy="1134208"/>
          </a:xfrm>
          <a:prstGeom prst="rect">
            <a:avLst/>
          </a:prstGeom>
        </p:spPr>
        <p:txBody>
          <a:bodyPr/>
          <a:lstStyle>
            <a:lvl1pPr marL="0" indent="0">
              <a:lnSpc>
                <a:spcPts val="2300"/>
              </a:lnSpc>
              <a:buNone/>
              <a:defRPr sz="1500" b="0" i="0">
                <a:solidFill>
                  <a:schemeClr val="tx1"/>
                </a:solidFill>
                <a:latin typeface="Source Sans Pro" panose="020B0503030403020204" pitchFamily="34" charset="77"/>
                <a:ea typeface="Open Sans" charset="0"/>
                <a:cs typeface="Open Sans" charset="0"/>
              </a:defRPr>
            </a:lvl1pPr>
          </a:lstStyle>
          <a:p>
            <a:pPr lvl="0"/>
            <a:r>
              <a:rPr lang="en-US" dirty="0"/>
              <a:t>Lorem ipsum dolor sit </a:t>
            </a:r>
            <a:r>
              <a:rPr lang="en-US" dirty="0" err="1"/>
              <a:t>amet</a:t>
            </a:r>
            <a:r>
              <a:rPr lang="en-US" dirty="0"/>
              <a:t>, </a:t>
            </a:r>
            <a:r>
              <a:rPr lang="en-US" dirty="0" err="1"/>
              <a:t>nusquam</a:t>
            </a:r>
            <a:r>
              <a:rPr lang="en-US" dirty="0"/>
              <a:t> </a:t>
            </a:r>
            <a:r>
              <a:rPr lang="en-US" dirty="0" err="1"/>
              <a:t>lucilius</a:t>
            </a:r>
            <a:r>
              <a:rPr lang="en-US" dirty="0"/>
              <a:t> </a:t>
            </a:r>
            <a:r>
              <a:rPr lang="en-US" dirty="0" err="1"/>
              <a:t>interesset</a:t>
            </a:r>
            <a:r>
              <a:rPr lang="en-US" dirty="0"/>
              <a:t> pro </a:t>
            </a:r>
            <a:r>
              <a:rPr lang="en-US" dirty="0" err="1"/>
              <a:t>ea</a:t>
            </a:r>
            <a:r>
              <a:rPr lang="en-US" dirty="0"/>
              <a:t>, </a:t>
            </a:r>
            <a:r>
              <a:rPr lang="en-US" dirty="0" err="1"/>
              <a:t>ei</a:t>
            </a:r>
            <a:r>
              <a:rPr lang="en-US" dirty="0"/>
              <a:t> has </a:t>
            </a:r>
            <a:r>
              <a:rPr lang="en-US" dirty="0" err="1"/>
              <a:t>feugait</a:t>
            </a:r>
            <a:r>
              <a:rPr lang="en-US" dirty="0"/>
              <a:t> </a:t>
            </a:r>
            <a:r>
              <a:rPr lang="en-US" dirty="0" err="1"/>
              <a:t>singulis</a:t>
            </a:r>
            <a:r>
              <a:rPr lang="en-US" dirty="0"/>
              <a:t>. </a:t>
            </a:r>
            <a:r>
              <a:rPr lang="en-US" dirty="0" err="1"/>
              <a:t>Nec</a:t>
            </a:r>
            <a:r>
              <a:rPr lang="en-US" dirty="0"/>
              <a:t> option </a:t>
            </a:r>
            <a:r>
              <a:rPr lang="en-US" dirty="0" err="1"/>
              <a:t>qualisque</a:t>
            </a:r>
            <a:r>
              <a:rPr lang="en-US" dirty="0"/>
              <a:t> cu, sea </a:t>
            </a:r>
            <a:r>
              <a:rPr lang="en-US" dirty="0" err="1"/>
              <a:t>tritani</a:t>
            </a:r>
            <a:r>
              <a:rPr lang="en-US" dirty="0"/>
              <a:t> </a:t>
            </a:r>
            <a:r>
              <a:rPr lang="en-US" dirty="0" err="1"/>
              <a:t>recusabo</a:t>
            </a:r>
            <a:r>
              <a:rPr lang="en-US" dirty="0"/>
              <a:t> </a:t>
            </a:r>
            <a:r>
              <a:rPr lang="en-US" dirty="0" err="1"/>
              <a:t>praesent</a:t>
            </a:r>
            <a:r>
              <a:rPr lang="en-US" dirty="0"/>
              <a:t> in, cum </a:t>
            </a:r>
            <a:r>
              <a:rPr lang="en-US" dirty="0" err="1"/>
              <a:t>ea</a:t>
            </a:r>
            <a:r>
              <a:rPr lang="en-US" dirty="0"/>
              <a:t> </a:t>
            </a:r>
            <a:r>
              <a:rPr lang="en-US" dirty="0" err="1"/>
              <a:t>mazim</a:t>
            </a:r>
            <a:r>
              <a:rPr lang="en-US" dirty="0"/>
              <a:t> </a:t>
            </a:r>
            <a:r>
              <a:rPr lang="en-US" dirty="0" err="1"/>
              <a:t>harum</a:t>
            </a:r>
            <a:r>
              <a:rPr lang="en-US" dirty="0"/>
              <a:t> </a:t>
            </a:r>
            <a:r>
              <a:rPr lang="en-US" dirty="0" err="1"/>
              <a:t>delectus</a:t>
            </a:r>
            <a:r>
              <a:rPr lang="en-US" dirty="0"/>
              <a:t>. </a:t>
            </a:r>
            <a:r>
              <a:rPr lang="en-US" dirty="0" err="1"/>
              <a:t>Te</a:t>
            </a:r>
            <a:r>
              <a:rPr lang="en-US" dirty="0"/>
              <a:t> </a:t>
            </a:r>
            <a:r>
              <a:rPr lang="en-US" dirty="0" err="1"/>
              <a:t>libris</a:t>
            </a:r>
            <a:r>
              <a:rPr lang="en-US" dirty="0"/>
              <a:t> </a:t>
            </a:r>
            <a:r>
              <a:rPr lang="en-US" dirty="0" err="1"/>
              <a:t>audiam</a:t>
            </a:r>
            <a:r>
              <a:rPr lang="en-US" dirty="0"/>
              <a:t> </a:t>
            </a:r>
            <a:r>
              <a:rPr lang="en-US" dirty="0" err="1"/>
              <a:t>laboramus</a:t>
            </a:r>
            <a:r>
              <a:rPr lang="en-US" dirty="0"/>
              <a:t> id </a:t>
            </a:r>
            <a:r>
              <a:rPr lang="en-US" dirty="0" err="1"/>
              <a:t>eos</a:t>
            </a:r>
            <a:r>
              <a:rPr lang="en-US" dirty="0"/>
              <a:t>,</a:t>
            </a:r>
          </a:p>
        </p:txBody>
      </p:sp>
      <p:sp>
        <p:nvSpPr>
          <p:cNvPr id="44" name="Rectangle 43">
            <a:extLst>
              <a:ext uri="{FF2B5EF4-FFF2-40B4-BE49-F238E27FC236}">
                <a16:creationId xmlns:a16="http://schemas.microsoft.com/office/drawing/2014/main" id="{62D95D49-998E-0140-8D40-BF2760E5BB9B}"/>
              </a:ext>
            </a:extLst>
          </p:cNvPr>
          <p:cNvSpPr/>
          <p:nvPr userDrawn="1"/>
        </p:nvSpPr>
        <p:spPr>
          <a:xfrm>
            <a:off x="2533866" y="3569673"/>
            <a:ext cx="888938" cy="888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A6D8D9-ECE9-494F-8C92-965F5650BB8E}"/>
              </a:ext>
            </a:extLst>
          </p:cNvPr>
          <p:cNvSpPr/>
          <p:nvPr userDrawn="1"/>
        </p:nvSpPr>
        <p:spPr>
          <a:xfrm>
            <a:off x="4159226" y="3569673"/>
            <a:ext cx="888938" cy="888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202A565-CD1F-9B4D-8746-C4DA3876EBF9}"/>
              </a:ext>
            </a:extLst>
          </p:cNvPr>
          <p:cNvSpPr/>
          <p:nvPr userDrawn="1"/>
        </p:nvSpPr>
        <p:spPr>
          <a:xfrm>
            <a:off x="5778530" y="3569673"/>
            <a:ext cx="888938" cy="888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Placeholder 4">
            <a:extLst>
              <a:ext uri="{FF2B5EF4-FFF2-40B4-BE49-F238E27FC236}">
                <a16:creationId xmlns:a16="http://schemas.microsoft.com/office/drawing/2014/main" id="{8AC16EAC-E7C6-F644-8087-9F903B7D798E}"/>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22" name="Text Placeholder 24">
            <a:extLst>
              <a:ext uri="{FF2B5EF4-FFF2-40B4-BE49-F238E27FC236}">
                <a16:creationId xmlns:a16="http://schemas.microsoft.com/office/drawing/2014/main" id="{D9F520C3-8D41-F04C-85B1-5B66DCAC603B}"/>
              </a:ext>
            </a:extLst>
          </p:cNvPr>
          <p:cNvSpPr>
            <a:spLocks noGrp="1"/>
          </p:cNvSpPr>
          <p:nvPr>
            <p:ph type="body" sz="quarter" idx="15" hasCustomPrompt="1"/>
          </p:nvPr>
        </p:nvSpPr>
        <p:spPr>
          <a:xfrm>
            <a:off x="798868" y="4606339"/>
            <a:ext cx="1114965" cy="397006"/>
          </a:xfrm>
          <a:prstGeom prst="rect">
            <a:avLst/>
          </a:prstGeom>
        </p:spPr>
        <p:txBody>
          <a:bodyPr/>
          <a:lstStyle>
            <a:lvl1pPr marL="0" indent="0" algn="ctr">
              <a:buNone/>
              <a:defRPr sz="2800" b="0" i="0">
                <a:solidFill>
                  <a:schemeClr val="tx2"/>
                </a:solidFill>
                <a:latin typeface="Bebas Neue" panose="020B0606020202050201" pitchFamily="34" charset="0"/>
              </a:defRPr>
            </a:lvl1pPr>
          </a:lstStyle>
          <a:p>
            <a:pPr lvl="0"/>
            <a:r>
              <a:rPr lang="en-US" dirty="0"/>
              <a:t>8</a:t>
            </a:r>
          </a:p>
        </p:txBody>
      </p:sp>
      <p:sp>
        <p:nvSpPr>
          <p:cNvPr id="23" name="Text Placeholder 2">
            <a:extLst>
              <a:ext uri="{FF2B5EF4-FFF2-40B4-BE49-F238E27FC236}">
                <a16:creationId xmlns:a16="http://schemas.microsoft.com/office/drawing/2014/main" id="{C2A98B02-C283-5041-9AF9-6BA0501FD044}"/>
              </a:ext>
            </a:extLst>
          </p:cNvPr>
          <p:cNvSpPr>
            <a:spLocks noGrp="1"/>
          </p:cNvSpPr>
          <p:nvPr>
            <p:ph type="body" sz="quarter" idx="16" hasCustomPrompt="1"/>
          </p:nvPr>
        </p:nvSpPr>
        <p:spPr>
          <a:xfrm>
            <a:off x="798868" y="5025321"/>
            <a:ext cx="1114965" cy="411490"/>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dirty="0"/>
              <a:t>Global Offices</a:t>
            </a:r>
          </a:p>
        </p:txBody>
      </p:sp>
      <p:sp>
        <p:nvSpPr>
          <p:cNvPr id="24" name="Text Placeholder 24">
            <a:extLst>
              <a:ext uri="{FF2B5EF4-FFF2-40B4-BE49-F238E27FC236}">
                <a16:creationId xmlns:a16="http://schemas.microsoft.com/office/drawing/2014/main" id="{20320FF9-5375-FC40-89F8-AF021BD53344}"/>
              </a:ext>
            </a:extLst>
          </p:cNvPr>
          <p:cNvSpPr>
            <a:spLocks noGrp="1"/>
          </p:cNvSpPr>
          <p:nvPr>
            <p:ph type="body" sz="quarter" idx="17" hasCustomPrompt="1"/>
          </p:nvPr>
        </p:nvSpPr>
        <p:spPr>
          <a:xfrm>
            <a:off x="2449625" y="4628315"/>
            <a:ext cx="1114965" cy="397006"/>
          </a:xfrm>
          <a:prstGeom prst="rect">
            <a:avLst/>
          </a:prstGeom>
        </p:spPr>
        <p:txBody>
          <a:bodyPr/>
          <a:lstStyle>
            <a:lvl1pPr marL="0" indent="0" algn="ctr">
              <a:buNone/>
              <a:defRPr sz="2800" b="0" i="0">
                <a:solidFill>
                  <a:schemeClr val="tx2"/>
                </a:solidFill>
                <a:latin typeface="Bebas Neue" panose="020B0606020202050201" pitchFamily="34" charset="0"/>
              </a:defRPr>
            </a:lvl1pPr>
          </a:lstStyle>
          <a:p>
            <a:pPr lvl="0"/>
            <a:r>
              <a:rPr lang="en-US" dirty="0"/>
              <a:t>##</a:t>
            </a:r>
          </a:p>
        </p:txBody>
      </p:sp>
      <p:sp>
        <p:nvSpPr>
          <p:cNvPr id="25" name="Text Placeholder 2">
            <a:extLst>
              <a:ext uri="{FF2B5EF4-FFF2-40B4-BE49-F238E27FC236}">
                <a16:creationId xmlns:a16="http://schemas.microsoft.com/office/drawing/2014/main" id="{ECD80985-CBC1-C246-86B3-FC47B0AC6D15}"/>
              </a:ext>
            </a:extLst>
          </p:cNvPr>
          <p:cNvSpPr>
            <a:spLocks noGrp="1"/>
          </p:cNvSpPr>
          <p:nvPr>
            <p:ph type="body" sz="quarter" idx="18" hasCustomPrompt="1"/>
          </p:nvPr>
        </p:nvSpPr>
        <p:spPr>
          <a:xfrm>
            <a:off x="2449625" y="5025321"/>
            <a:ext cx="1114965" cy="411490"/>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dirty="0"/>
              <a:t>Happy Clients</a:t>
            </a:r>
          </a:p>
        </p:txBody>
      </p:sp>
      <p:sp>
        <p:nvSpPr>
          <p:cNvPr id="26" name="Text Placeholder 24">
            <a:extLst>
              <a:ext uri="{FF2B5EF4-FFF2-40B4-BE49-F238E27FC236}">
                <a16:creationId xmlns:a16="http://schemas.microsoft.com/office/drawing/2014/main" id="{A9C46A27-6DAD-464F-AB3B-30E734D3E0AD}"/>
              </a:ext>
            </a:extLst>
          </p:cNvPr>
          <p:cNvSpPr>
            <a:spLocks noGrp="1"/>
          </p:cNvSpPr>
          <p:nvPr>
            <p:ph type="body" sz="quarter" idx="19" hasCustomPrompt="1"/>
          </p:nvPr>
        </p:nvSpPr>
        <p:spPr>
          <a:xfrm>
            <a:off x="4064486" y="4628315"/>
            <a:ext cx="1114965" cy="397006"/>
          </a:xfrm>
          <a:prstGeom prst="rect">
            <a:avLst/>
          </a:prstGeom>
        </p:spPr>
        <p:txBody>
          <a:bodyPr/>
          <a:lstStyle>
            <a:lvl1pPr marL="0" indent="0" algn="ctr">
              <a:buNone/>
              <a:defRPr sz="2800" b="0" i="0">
                <a:solidFill>
                  <a:schemeClr val="tx2"/>
                </a:solidFill>
                <a:latin typeface="Bebas Neue" panose="020B0606020202050201" pitchFamily="34" charset="0"/>
              </a:defRPr>
            </a:lvl1pPr>
          </a:lstStyle>
          <a:p>
            <a:pPr lvl="0"/>
            <a:r>
              <a:rPr lang="en-US" dirty="0"/>
              <a:t>##</a:t>
            </a:r>
          </a:p>
        </p:txBody>
      </p:sp>
      <p:sp>
        <p:nvSpPr>
          <p:cNvPr id="27" name="Text Placeholder 2">
            <a:extLst>
              <a:ext uri="{FF2B5EF4-FFF2-40B4-BE49-F238E27FC236}">
                <a16:creationId xmlns:a16="http://schemas.microsoft.com/office/drawing/2014/main" id="{DAD962A8-52AF-E142-B8B8-E14B241798DF}"/>
              </a:ext>
            </a:extLst>
          </p:cNvPr>
          <p:cNvSpPr>
            <a:spLocks noGrp="1"/>
          </p:cNvSpPr>
          <p:nvPr>
            <p:ph type="body" sz="quarter" idx="20" hasCustomPrompt="1"/>
          </p:nvPr>
        </p:nvSpPr>
        <p:spPr>
          <a:xfrm>
            <a:off x="4064486" y="5025321"/>
            <a:ext cx="1114965" cy="411490"/>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dirty="0"/>
              <a:t>Happy Clients</a:t>
            </a:r>
          </a:p>
        </p:txBody>
      </p:sp>
      <p:sp>
        <p:nvSpPr>
          <p:cNvPr id="28" name="Text Placeholder 24">
            <a:extLst>
              <a:ext uri="{FF2B5EF4-FFF2-40B4-BE49-F238E27FC236}">
                <a16:creationId xmlns:a16="http://schemas.microsoft.com/office/drawing/2014/main" id="{9D01EF5E-3CC7-A54B-BFB6-F36F04BBA93C}"/>
              </a:ext>
            </a:extLst>
          </p:cNvPr>
          <p:cNvSpPr>
            <a:spLocks noGrp="1"/>
          </p:cNvSpPr>
          <p:nvPr>
            <p:ph type="body" sz="quarter" idx="21" hasCustomPrompt="1"/>
          </p:nvPr>
        </p:nvSpPr>
        <p:spPr>
          <a:xfrm>
            <a:off x="5679347" y="4628618"/>
            <a:ext cx="1114965" cy="397006"/>
          </a:xfrm>
          <a:prstGeom prst="rect">
            <a:avLst/>
          </a:prstGeom>
        </p:spPr>
        <p:txBody>
          <a:bodyPr/>
          <a:lstStyle>
            <a:lvl1pPr marL="0" indent="0" algn="ctr">
              <a:buNone/>
              <a:defRPr sz="2800" b="0" i="0">
                <a:solidFill>
                  <a:schemeClr val="tx2"/>
                </a:solidFill>
                <a:latin typeface="Bebas Neue" panose="020B0606020202050201" pitchFamily="34" charset="0"/>
              </a:defRPr>
            </a:lvl1pPr>
          </a:lstStyle>
          <a:p>
            <a:pPr lvl="0"/>
            <a:r>
              <a:rPr lang="en-US" dirty="0"/>
              <a:t>##</a:t>
            </a:r>
          </a:p>
        </p:txBody>
      </p:sp>
      <p:sp>
        <p:nvSpPr>
          <p:cNvPr id="29" name="Text Placeholder 2">
            <a:extLst>
              <a:ext uri="{FF2B5EF4-FFF2-40B4-BE49-F238E27FC236}">
                <a16:creationId xmlns:a16="http://schemas.microsoft.com/office/drawing/2014/main" id="{689770F4-24F1-C245-BB2E-3B77DE4D239B}"/>
              </a:ext>
            </a:extLst>
          </p:cNvPr>
          <p:cNvSpPr>
            <a:spLocks noGrp="1"/>
          </p:cNvSpPr>
          <p:nvPr>
            <p:ph type="body" sz="quarter" idx="22" hasCustomPrompt="1"/>
          </p:nvPr>
        </p:nvSpPr>
        <p:spPr>
          <a:xfrm>
            <a:off x="5570227" y="5025321"/>
            <a:ext cx="1333204" cy="411490"/>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dirty="0"/>
              <a:t>Years in Business</a:t>
            </a:r>
          </a:p>
        </p:txBody>
      </p:sp>
      <p:sp>
        <p:nvSpPr>
          <p:cNvPr id="5" name="Picture Placeholder 4">
            <a:extLst>
              <a:ext uri="{FF2B5EF4-FFF2-40B4-BE49-F238E27FC236}">
                <a16:creationId xmlns:a16="http://schemas.microsoft.com/office/drawing/2014/main" id="{C8C027AB-689F-8A4D-8585-81225686C72F}"/>
              </a:ext>
            </a:extLst>
          </p:cNvPr>
          <p:cNvSpPr>
            <a:spLocks noGrp="1"/>
          </p:cNvSpPr>
          <p:nvPr>
            <p:ph type="pic" sz="quarter" idx="24" hasCustomPrompt="1"/>
          </p:nvPr>
        </p:nvSpPr>
        <p:spPr>
          <a:xfrm>
            <a:off x="1020247" y="3678385"/>
            <a:ext cx="671512" cy="671513"/>
          </a:xfrm>
        </p:spPr>
        <p:txBody>
          <a:bodyPr anchor="ctr">
            <a:normAutofit/>
          </a:bodyPr>
          <a:lstStyle>
            <a:lvl1pPr marL="0" indent="0" algn="ctr">
              <a:buFontTx/>
              <a:buNone/>
              <a:defRPr sz="1200">
                <a:solidFill>
                  <a:schemeClr val="bg1"/>
                </a:solidFill>
              </a:defRPr>
            </a:lvl1pPr>
          </a:lstStyle>
          <a:p>
            <a:r>
              <a:rPr lang="en-US" dirty="0"/>
              <a:t>Add a white icon</a:t>
            </a:r>
          </a:p>
        </p:txBody>
      </p:sp>
      <p:sp>
        <p:nvSpPr>
          <p:cNvPr id="30" name="Picture Placeholder 4">
            <a:extLst>
              <a:ext uri="{FF2B5EF4-FFF2-40B4-BE49-F238E27FC236}">
                <a16:creationId xmlns:a16="http://schemas.microsoft.com/office/drawing/2014/main" id="{C70A8E31-919B-1042-A44D-89293F533061}"/>
              </a:ext>
            </a:extLst>
          </p:cNvPr>
          <p:cNvSpPr>
            <a:spLocks noGrp="1"/>
          </p:cNvSpPr>
          <p:nvPr>
            <p:ph type="pic" sz="quarter" idx="25" hasCustomPrompt="1"/>
          </p:nvPr>
        </p:nvSpPr>
        <p:spPr>
          <a:xfrm>
            <a:off x="2642579" y="3678384"/>
            <a:ext cx="671512" cy="671513"/>
          </a:xfrm>
        </p:spPr>
        <p:txBody>
          <a:bodyPr anchor="ctr">
            <a:normAutofit/>
          </a:bodyPr>
          <a:lstStyle>
            <a:lvl1pPr marL="0" indent="0" algn="ctr">
              <a:buFontTx/>
              <a:buNone/>
              <a:defRPr sz="1200">
                <a:solidFill>
                  <a:schemeClr val="bg1"/>
                </a:solidFill>
              </a:defRPr>
            </a:lvl1pPr>
          </a:lstStyle>
          <a:p>
            <a:r>
              <a:rPr lang="en-US" dirty="0"/>
              <a:t>Add a white icon</a:t>
            </a:r>
          </a:p>
        </p:txBody>
      </p:sp>
      <p:sp>
        <p:nvSpPr>
          <p:cNvPr id="31" name="Picture Placeholder 4">
            <a:extLst>
              <a:ext uri="{FF2B5EF4-FFF2-40B4-BE49-F238E27FC236}">
                <a16:creationId xmlns:a16="http://schemas.microsoft.com/office/drawing/2014/main" id="{C3D1C3EA-DEA3-FF48-8DF1-0D1677340DCD}"/>
              </a:ext>
            </a:extLst>
          </p:cNvPr>
          <p:cNvSpPr>
            <a:spLocks noGrp="1"/>
          </p:cNvSpPr>
          <p:nvPr>
            <p:ph type="pic" sz="quarter" idx="26" hasCustomPrompt="1"/>
          </p:nvPr>
        </p:nvSpPr>
        <p:spPr>
          <a:xfrm>
            <a:off x="4267939" y="3678384"/>
            <a:ext cx="671512" cy="671513"/>
          </a:xfrm>
        </p:spPr>
        <p:txBody>
          <a:bodyPr anchor="ctr">
            <a:normAutofit/>
          </a:bodyPr>
          <a:lstStyle>
            <a:lvl1pPr marL="0" indent="0" algn="ctr">
              <a:buFontTx/>
              <a:buNone/>
              <a:defRPr sz="1200">
                <a:solidFill>
                  <a:schemeClr val="bg1"/>
                </a:solidFill>
              </a:defRPr>
            </a:lvl1pPr>
          </a:lstStyle>
          <a:p>
            <a:r>
              <a:rPr lang="en-US" dirty="0"/>
              <a:t>Add a white icon</a:t>
            </a:r>
          </a:p>
        </p:txBody>
      </p:sp>
      <p:sp>
        <p:nvSpPr>
          <p:cNvPr id="32" name="Picture Placeholder 4">
            <a:extLst>
              <a:ext uri="{FF2B5EF4-FFF2-40B4-BE49-F238E27FC236}">
                <a16:creationId xmlns:a16="http://schemas.microsoft.com/office/drawing/2014/main" id="{55D7ED45-2F8D-984F-9A38-46890084F2FC}"/>
              </a:ext>
            </a:extLst>
          </p:cNvPr>
          <p:cNvSpPr>
            <a:spLocks noGrp="1"/>
          </p:cNvSpPr>
          <p:nvPr>
            <p:ph type="pic" sz="quarter" idx="27" hasCustomPrompt="1"/>
          </p:nvPr>
        </p:nvSpPr>
        <p:spPr>
          <a:xfrm>
            <a:off x="5887243" y="3678383"/>
            <a:ext cx="671512" cy="671513"/>
          </a:xfrm>
        </p:spPr>
        <p:txBody>
          <a:bodyPr anchor="ctr">
            <a:normAutofit/>
          </a:bodyPr>
          <a:lstStyle>
            <a:lvl1pPr marL="0" indent="0" algn="ctr">
              <a:buFontTx/>
              <a:buNone/>
              <a:defRPr sz="1200">
                <a:solidFill>
                  <a:schemeClr val="bg1"/>
                </a:solidFill>
              </a:defRPr>
            </a:lvl1pPr>
          </a:lstStyle>
          <a:p>
            <a:r>
              <a:rPr lang="en-US" dirty="0"/>
              <a:t>Add a white icon</a:t>
            </a:r>
          </a:p>
        </p:txBody>
      </p:sp>
    </p:spTree>
    <p:extLst>
      <p:ext uri="{BB962C8B-B14F-4D97-AF65-F5344CB8AC3E}">
        <p14:creationId xmlns:p14="http://schemas.microsoft.com/office/powerpoint/2010/main" val="361539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ong 3">
    <p:bg>
      <p:bgPr>
        <a:gradFill>
          <a:gsLst>
            <a:gs pos="56000">
              <a:schemeClr val="accent2"/>
            </a:gs>
            <a:gs pos="94000">
              <a:schemeClr val="accent1"/>
            </a:gs>
            <a:gs pos="0">
              <a:schemeClr val="accent4"/>
            </a:gs>
          </a:gsLst>
          <a:lin ang="3000000" scaled="0"/>
        </a:gradFill>
        <a:effectLst/>
      </p:bgPr>
    </p:bg>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A9FB4A4F-969A-F84D-B021-F6559B406FB7}"/>
              </a:ext>
            </a:extLst>
          </p:cNvPr>
          <p:cNvSpPr>
            <a:spLocks noGrp="1"/>
          </p:cNvSpPr>
          <p:nvPr>
            <p:ph type="body" sz="quarter" idx="11" hasCustomPrompt="1"/>
          </p:nvPr>
        </p:nvSpPr>
        <p:spPr>
          <a:xfrm>
            <a:off x="824845" y="3263153"/>
            <a:ext cx="5558025" cy="1382058"/>
          </a:xfrm>
          <a:prstGeom prst="rect">
            <a:avLst/>
          </a:prstGeom>
        </p:spPr>
        <p:txBody>
          <a:bodyPr/>
          <a:lstStyle>
            <a:lvl1pPr marL="0" indent="0">
              <a:lnSpc>
                <a:spcPts val="5500"/>
              </a:lnSpc>
              <a:buNone/>
              <a:defRPr sz="6000">
                <a:solidFill>
                  <a:schemeClr val="bg1"/>
                </a:solidFill>
                <a:effectLst>
                  <a:glow>
                    <a:schemeClr val="bg1"/>
                  </a:glow>
                </a:effectLst>
                <a:latin typeface="Bebas Neue" panose="020B0606020202050201" pitchFamily="34" charset="0"/>
                <a:ea typeface="Bebas Neue" panose="020B0606020202050201" pitchFamily="34" charset="0"/>
                <a:cs typeface="Calibri" charset="0"/>
              </a:defRPr>
            </a:lvl1pPr>
          </a:lstStyle>
          <a:p>
            <a:pPr lvl="0"/>
            <a:r>
              <a:rPr lang="en-US"/>
              <a:t>AN </a:t>
            </a:r>
            <a:r>
              <a:rPr lang="en-US" err="1"/>
              <a:t>LONGer</a:t>
            </a:r>
            <a:r>
              <a:rPr lang="en-US"/>
              <a:t> title for the Presentation</a:t>
            </a:r>
          </a:p>
        </p:txBody>
      </p:sp>
      <p:sp>
        <p:nvSpPr>
          <p:cNvPr id="13" name="Text Placeholder 10">
            <a:extLst>
              <a:ext uri="{FF2B5EF4-FFF2-40B4-BE49-F238E27FC236}">
                <a16:creationId xmlns:a16="http://schemas.microsoft.com/office/drawing/2014/main" id="{DD7CC392-19D9-1742-92C4-6F804CCF810B}"/>
              </a:ext>
            </a:extLst>
          </p:cNvPr>
          <p:cNvSpPr>
            <a:spLocks noGrp="1"/>
          </p:cNvSpPr>
          <p:nvPr>
            <p:ph type="body" sz="quarter" idx="12" hasCustomPrompt="1"/>
          </p:nvPr>
        </p:nvSpPr>
        <p:spPr>
          <a:xfrm>
            <a:off x="824846" y="4935669"/>
            <a:ext cx="5558025" cy="355600"/>
          </a:xfrm>
          <a:prstGeom prst="rect">
            <a:avLst/>
          </a:prstGeom>
        </p:spPr>
        <p:txBody>
          <a:bodyPr/>
          <a:lstStyle>
            <a:lvl1pPr marL="0" indent="0">
              <a:buNone/>
              <a:defRPr sz="1600" b="0" i="0" baseline="0">
                <a:solidFill>
                  <a:schemeClr val="bg1"/>
                </a:solidFill>
                <a:latin typeface="Source Sans Pro" panose="020B0503030403020204" pitchFamily="34" charset="77"/>
                <a:ea typeface="Open Sans" charset="0"/>
                <a:cs typeface="Open Sans" charset="0"/>
              </a:defRPr>
            </a:lvl1pPr>
          </a:lstStyle>
          <a:p>
            <a:pPr lvl="0"/>
            <a:r>
              <a:rPr lang="en-US"/>
              <a:t>The presentation description or subheading goes here</a:t>
            </a:r>
          </a:p>
        </p:txBody>
      </p:sp>
      <p:sp>
        <p:nvSpPr>
          <p:cNvPr id="14" name="Rectangle 13">
            <a:extLst>
              <a:ext uri="{FF2B5EF4-FFF2-40B4-BE49-F238E27FC236}">
                <a16:creationId xmlns:a16="http://schemas.microsoft.com/office/drawing/2014/main" id="{8E946628-CB36-1044-B488-EC97519B926D}"/>
              </a:ext>
            </a:extLst>
          </p:cNvPr>
          <p:cNvSpPr/>
          <p:nvPr/>
        </p:nvSpPr>
        <p:spPr>
          <a:xfrm>
            <a:off x="932329" y="4726492"/>
            <a:ext cx="54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0">
            <a:extLst>
              <a:ext uri="{FF2B5EF4-FFF2-40B4-BE49-F238E27FC236}">
                <a16:creationId xmlns:a16="http://schemas.microsoft.com/office/drawing/2014/main" id="{20521B0B-AF3B-F142-B7EB-CA4AF60F5CAE}"/>
              </a:ext>
            </a:extLst>
          </p:cNvPr>
          <p:cNvSpPr>
            <a:spLocks noGrp="1"/>
          </p:cNvSpPr>
          <p:nvPr>
            <p:ph type="body" sz="quarter" idx="13" hasCustomPrompt="1"/>
          </p:nvPr>
        </p:nvSpPr>
        <p:spPr>
          <a:xfrm>
            <a:off x="824845" y="5291269"/>
            <a:ext cx="5558025" cy="355600"/>
          </a:xfrm>
          <a:prstGeom prst="rect">
            <a:avLst/>
          </a:prstGeom>
        </p:spPr>
        <p:txBody>
          <a:bodyPr/>
          <a:lstStyle>
            <a:lvl1pPr marL="0" indent="0">
              <a:buNone/>
              <a:defRPr sz="1200" b="0" i="0" baseline="0">
                <a:solidFill>
                  <a:schemeClr val="bg1"/>
                </a:solidFill>
                <a:latin typeface="Source Sans Pro" panose="020B0503030403020204" pitchFamily="34" charset="77"/>
                <a:ea typeface="Open Sans" charset="0"/>
                <a:cs typeface="Open Sans" charset="0"/>
              </a:defRPr>
            </a:lvl1pPr>
          </a:lstStyle>
          <a:p>
            <a:pPr lvl="0"/>
            <a:r>
              <a:rPr lang="en-US"/>
              <a:t>Presented by First Name Last Name | DD Month 2020</a:t>
            </a:r>
          </a:p>
        </p:txBody>
      </p:sp>
      <p:pic>
        <p:nvPicPr>
          <p:cNvPr id="9" name="Picture 8" descr="A close up of a logo&#10;&#10;Description automatically generated">
            <a:extLst>
              <a:ext uri="{FF2B5EF4-FFF2-40B4-BE49-F238E27FC236}">
                <a16:creationId xmlns:a16="http://schemas.microsoft.com/office/drawing/2014/main" id="{1BD03E58-BE85-454A-A9F9-4409D3C0B2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0945" y="584200"/>
            <a:ext cx="1308755" cy="1297375"/>
          </a:xfrm>
          <a:prstGeom prst="rect">
            <a:avLst/>
          </a:prstGeom>
        </p:spPr>
      </p:pic>
    </p:spTree>
    <p:extLst>
      <p:ext uri="{BB962C8B-B14F-4D97-AF65-F5344CB8AC3E}">
        <p14:creationId xmlns:p14="http://schemas.microsoft.com/office/powerpoint/2010/main" val="718115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x Key Benefits">
    <p:spTree>
      <p:nvGrpSpPr>
        <p:cNvPr id="1" name=""/>
        <p:cNvGrpSpPr/>
        <p:nvPr/>
      </p:nvGrpSpPr>
      <p:grpSpPr>
        <a:xfrm>
          <a:off x="0" y="0"/>
          <a:ext cx="0" cy="0"/>
          <a:chOff x="0" y="0"/>
          <a:chExt cx="0" cy="0"/>
        </a:xfrm>
      </p:grpSpPr>
      <p:sp>
        <p:nvSpPr>
          <p:cNvPr id="23" name="Title Placeholder 4">
            <a:extLst>
              <a:ext uri="{FF2B5EF4-FFF2-40B4-BE49-F238E27FC236}">
                <a16:creationId xmlns:a16="http://schemas.microsoft.com/office/drawing/2014/main" id="{06B68FFA-BA22-5940-8D03-0BDFCD9C266D}"/>
              </a:ext>
            </a:extLst>
          </p:cNvPr>
          <p:cNvSpPr>
            <a:spLocks noGrp="1"/>
          </p:cNvSpPr>
          <p:nvPr userDrawn="1">
            <p:ph type="title" hasCustomPrompt="1"/>
          </p:nvPr>
        </p:nvSpPr>
        <p:spPr>
          <a:xfrm>
            <a:off x="851647" y="375065"/>
            <a:ext cx="10515600" cy="966718"/>
          </a:xfrm>
          <a:prstGeom prst="rect">
            <a:avLst/>
          </a:prstGeom>
        </p:spPr>
        <p:txBody>
          <a:bodyPr vert="horz" lIns="91440" tIns="45720" rIns="91440" bIns="45720" rtlCol="0" anchor="ctr">
            <a:normAutofit/>
          </a:bodyPr>
          <a:lstStyle/>
          <a:p>
            <a:r>
              <a:rPr lang="en-US" dirty="0"/>
              <a:t>Benefits</a:t>
            </a:r>
          </a:p>
        </p:txBody>
      </p:sp>
      <p:sp>
        <p:nvSpPr>
          <p:cNvPr id="25" name="Text Placeholder 24">
            <a:extLst>
              <a:ext uri="{FF2B5EF4-FFF2-40B4-BE49-F238E27FC236}">
                <a16:creationId xmlns:a16="http://schemas.microsoft.com/office/drawing/2014/main" id="{9DDF419B-11E2-D742-9FD0-6FDBAE492C88}"/>
              </a:ext>
            </a:extLst>
          </p:cNvPr>
          <p:cNvSpPr>
            <a:spLocks noGrp="1"/>
          </p:cNvSpPr>
          <p:nvPr>
            <p:ph type="body" sz="quarter" idx="15" hasCustomPrompt="1"/>
          </p:nvPr>
        </p:nvSpPr>
        <p:spPr>
          <a:xfrm>
            <a:off x="734740" y="3637806"/>
            <a:ext cx="2043876" cy="357901"/>
          </a:xfrm>
          <a:prstGeom prst="rect">
            <a:avLst/>
          </a:prstGeom>
        </p:spPr>
        <p:txBody>
          <a:bodyPr/>
          <a:lstStyle>
            <a:lvl1pPr marL="0" indent="0" algn="ctr">
              <a:buNone/>
              <a:defRPr sz="2000" b="0" i="0">
                <a:solidFill>
                  <a:schemeClr val="accent2"/>
                </a:solidFill>
                <a:latin typeface="Bebas Neue" panose="020B0606020202050201" pitchFamily="34" charset="0"/>
              </a:defRPr>
            </a:lvl1pPr>
          </a:lstStyle>
          <a:p>
            <a:pPr lvl="0"/>
            <a:r>
              <a:rPr lang="en-US" dirty="0"/>
              <a:t>benefit goes here</a:t>
            </a:r>
          </a:p>
        </p:txBody>
      </p:sp>
      <p:sp>
        <p:nvSpPr>
          <p:cNvPr id="3" name="Text Placeholder 2">
            <a:extLst>
              <a:ext uri="{FF2B5EF4-FFF2-40B4-BE49-F238E27FC236}">
                <a16:creationId xmlns:a16="http://schemas.microsoft.com/office/drawing/2014/main" id="{7FC26738-0300-2349-9F86-C9225CD16C6C}"/>
              </a:ext>
            </a:extLst>
          </p:cNvPr>
          <p:cNvSpPr>
            <a:spLocks noGrp="1"/>
          </p:cNvSpPr>
          <p:nvPr>
            <p:ph type="body" sz="quarter" idx="16" hasCustomPrompt="1"/>
          </p:nvPr>
        </p:nvSpPr>
        <p:spPr>
          <a:xfrm>
            <a:off x="734741" y="3995707"/>
            <a:ext cx="2043876" cy="1497012"/>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28" name="Text Placeholder 24">
            <a:extLst>
              <a:ext uri="{FF2B5EF4-FFF2-40B4-BE49-F238E27FC236}">
                <a16:creationId xmlns:a16="http://schemas.microsoft.com/office/drawing/2014/main" id="{E970940E-91BD-AF4A-8E8B-E6BE6A9306E0}"/>
              </a:ext>
            </a:extLst>
          </p:cNvPr>
          <p:cNvSpPr>
            <a:spLocks noGrp="1"/>
          </p:cNvSpPr>
          <p:nvPr>
            <p:ph type="body" sz="quarter" idx="17" hasCustomPrompt="1"/>
          </p:nvPr>
        </p:nvSpPr>
        <p:spPr>
          <a:xfrm>
            <a:off x="2913423" y="3637806"/>
            <a:ext cx="2043876" cy="357901"/>
          </a:xfrm>
          <a:prstGeom prst="rect">
            <a:avLst/>
          </a:prstGeom>
        </p:spPr>
        <p:txBody>
          <a:bodyPr/>
          <a:lstStyle>
            <a:lvl1pPr marL="0" indent="0" algn="ctr">
              <a:buNone/>
              <a:defRPr sz="2000" b="0" i="0">
                <a:solidFill>
                  <a:schemeClr val="accent2"/>
                </a:solidFill>
                <a:latin typeface="Bebas Neue" panose="020B0606020202050201" pitchFamily="34" charset="0"/>
              </a:defRPr>
            </a:lvl1pPr>
          </a:lstStyle>
          <a:p>
            <a:pPr lvl="0"/>
            <a:r>
              <a:rPr lang="en-US" dirty="0"/>
              <a:t>benefit goes here</a:t>
            </a:r>
          </a:p>
        </p:txBody>
      </p:sp>
      <p:sp>
        <p:nvSpPr>
          <p:cNvPr id="29" name="Text Placeholder 2">
            <a:extLst>
              <a:ext uri="{FF2B5EF4-FFF2-40B4-BE49-F238E27FC236}">
                <a16:creationId xmlns:a16="http://schemas.microsoft.com/office/drawing/2014/main" id="{E70A8A5C-38AF-A94E-A133-C71F5BB4D9EE}"/>
              </a:ext>
            </a:extLst>
          </p:cNvPr>
          <p:cNvSpPr>
            <a:spLocks noGrp="1"/>
          </p:cNvSpPr>
          <p:nvPr>
            <p:ph type="body" sz="quarter" idx="18" hasCustomPrompt="1"/>
          </p:nvPr>
        </p:nvSpPr>
        <p:spPr>
          <a:xfrm>
            <a:off x="2913424" y="3995707"/>
            <a:ext cx="2043876" cy="1497012"/>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30" name="Text Placeholder 24">
            <a:extLst>
              <a:ext uri="{FF2B5EF4-FFF2-40B4-BE49-F238E27FC236}">
                <a16:creationId xmlns:a16="http://schemas.microsoft.com/office/drawing/2014/main" id="{8B09BEE9-31B0-214C-BA2A-D24CA79E337F}"/>
              </a:ext>
            </a:extLst>
          </p:cNvPr>
          <p:cNvSpPr>
            <a:spLocks noGrp="1"/>
          </p:cNvSpPr>
          <p:nvPr>
            <p:ph type="body" sz="quarter" idx="19" hasCustomPrompt="1"/>
          </p:nvPr>
        </p:nvSpPr>
        <p:spPr>
          <a:xfrm>
            <a:off x="5092105" y="3637806"/>
            <a:ext cx="2043876" cy="357901"/>
          </a:xfrm>
          <a:prstGeom prst="rect">
            <a:avLst/>
          </a:prstGeom>
        </p:spPr>
        <p:txBody>
          <a:bodyPr/>
          <a:lstStyle>
            <a:lvl1pPr marL="0" indent="0" algn="ctr">
              <a:buNone/>
              <a:defRPr sz="2000" b="0" i="0">
                <a:solidFill>
                  <a:schemeClr val="accent2"/>
                </a:solidFill>
                <a:latin typeface="Bebas Neue" panose="020B0606020202050201" pitchFamily="34" charset="0"/>
              </a:defRPr>
            </a:lvl1pPr>
          </a:lstStyle>
          <a:p>
            <a:pPr lvl="0"/>
            <a:r>
              <a:rPr lang="en-US" dirty="0"/>
              <a:t>benefit goes here</a:t>
            </a:r>
          </a:p>
        </p:txBody>
      </p:sp>
      <p:sp>
        <p:nvSpPr>
          <p:cNvPr id="31" name="Text Placeholder 2">
            <a:extLst>
              <a:ext uri="{FF2B5EF4-FFF2-40B4-BE49-F238E27FC236}">
                <a16:creationId xmlns:a16="http://schemas.microsoft.com/office/drawing/2014/main" id="{9324B24A-2E3B-754A-A0BE-F9D87E711C2A}"/>
              </a:ext>
            </a:extLst>
          </p:cNvPr>
          <p:cNvSpPr>
            <a:spLocks noGrp="1"/>
          </p:cNvSpPr>
          <p:nvPr>
            <p:ph type="body" sz="quarter" idx="20" hasCustomPrompt="1"/>
          </p:nvPr>
        </p:nvSpPr>
        <p:spPr>
          <a:xfrm>
            <a:off x="5092106" y="3995707"/>
            <a:ext cx="2043876" cy="1497012"/>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32" name="Text Placeholder 24">
            <a:extLst>
              <a:ext uri="{FF2B5EF4-FFF2-40B4-BE49-F238E27FC236}">
                <a16:creationId xmlns:a16="http://schemas.microsoft.com/office/drawing/2014/main" id="{4A8B6AE8-F1D8-C345-BE2C-42EA3957151C}"/>
              </a:ext>
            </a:extLst>
          </p:cNvPr>
          <p:cNvSpPr>
            <a:spLocks noGrp="1"/>
          </p:cNvSpPr>
          <p:nvPr>
            <p:ph type="body" sz="quarter" idx="21" hasCustomPrompt="1"/>
          </p:nvPr>
        </p:nvSpPr>
        <p:spPr>
          <a:xfrm>
            <a:off x="7270786" y="3637806"/>
            <a:ext cx="2043876" cy="357901"/>
          </a:xfrm>
          <a:prstGeom prst="rect">
            <a:avLst/>
          </a:prstGeom>
        </p:spPr>
        <p:txBody>
          <a:bodyPr/>
          <a:lstStyle>
            <a:lvl1pPr marL="0" indent="0" algn="ctr">
              <a:buNone/>
              <a:defRPr sz="2000" b="0" i="0">
                <a:solidFill>
                  <a:schemeClr val="accent2"/>
                </a:solidFill>
                <a:latin typeface="Bebas Neue" panose="020B0606020202050201" pitchFamily="34" charset="0"/>
              </a:defRPr>
            </a:lvl1pPr>
          </a:lstStyle>
          <a:p>
            <a:pPr lvl="0"/>
            <a:r>
              <a:rPr lang="en-US" dirty="0"/>
              <a:t>benefit goes here</a:t>
            </a:r>
          </a:p>
        </p:txBody>
      </p:sp>
      <p:sp>
        <p:nvSpPr>
          <p:cNvPr id="33" name="Text Placeholder 2">
            <a:extLst>
              <a:ext uri="{FF2B5EF4-FFF2-40B4-BE49-F238E27FC236}">
                <a16:creationId xmlns:a16="http://schemas.microsoft.com/office/drawing/2014/main" id="{8092F684-5282-4E43-8DC5-2F6C2679E0AB}"/>
              </a:ext>
            </a:extLst>
          </p:cNvPr>
          <p:cNvSpPr>
            <a:spLocks noGrp="1"/>
          </p:cNvSpPr>
          <p:nvPr>
            <p:ph type="body" sz="quarter" idx="22" hasCustomPrompt="1"/>
          </p:nvPr>
        </p:nvSpPr>
        <p:spPr>
          <a:xfrm>
            <a:off x="7270787" y="3995707"/>
            <a:ext cx="2043876" cy="1497012"/>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34" name="Text Placeholder 24">
            <a:extLst>
              <a:ext uri="{FF2B5EF4-FFF2-40B4-BE49-F238E27FC236}">
                <a16:creationId xmlns:a16="http://schemas.microsoft.com/office/drawing/2014/main" id="{ABDEA87D-3516-D940-995B-7A856BB6225C}"/>
              </a:ext>
            </a:extLst>
          </p:cNvPr>
          <p:cNvSpPr>
            <a:spLocks noGrp="1"/>
          </p:cNvSpPr>
          <p:nvPr>
            <p:ph type="body" sz="quarter" idx="23" hasCustomPrompt="1"/>
          </p:nvPr>
        </p:nvSpPr>
        <p:spPr>
          <a:xfrm>
            <a:off x="9459773" y="3637806"/>
            <a:ext cx="2043876" cy="357901"/>
          </a:xfrm>
          <a:prstGeom prst="rect">
            <a:avLst/>
          </a:prstGeom>
        </p:spPr>
        <p:txBody>
          <a:bodyPr/>
          <a:lstStyle>
            <a:lvl1pPr marL="0" indent="0" algn="ctr">
              <a:buNone/>
              <a:defRPr sz="2000" b="0" i="0">
                <a:solidFill>
                  <a:schemeClr val="tx2"/>
                </a:solidFill>
                <a:latin typeface="Bebas Neue" panose="020B0606020202050201" pitchFamily="34" charset="0"/>
              </a:defRPr>
            </a:lvl1pPr>
          </a:lstStyle>
          <a:p>
            <a:pPr lvl="0"/>
            <a:r>
              <a:rPr lang="en-US" dirty="0"/>
              <a:t>benefit goes here</a:t>
            </a:r>
          </a:p>
        </p:txBody>
      </p:sp>
      <p:sp>
        <p:nvSpPr>
          <p:cNvPr id="35" name="Text Placeholder 2">
            <a:extLst>
              <a:ext uri="{FF2B5EF4-FFF2-40B4-BE49-F238E27FC236}">
                <a16:creationId xmlns:a16="http://schemas.microsoft.com/office/drawing/2014/main" id="{1283CC4A-2AD3-1B48-A49C-E29563F6669D}"/>
              </a:ext>
            </a:extLst>
          </p:cNvPr>
          <p:cNvSpPr>
            <a:spLocks noGrp="1"/>
          </p:cNvSpPr>
          <p:nvPr>
            <p:ph type="body" sz="quarter" idx="24" hasCustomPrompt="1"/>
          </p:nvPr>
        </p:nvSpPr>
        <p:spPr>
          <a:xfrm>
            <a:off x="9459774" y="3995707"/>
            <a:ext cx="2043876" cy="1497012"/>
          </a:xfrm>
          <a:prstGeom prst="rect">
            <a:avLst/>
          </a:prstGeom>
        </p:spPr>
        <p:txBody>
          <a:bodyPr/>
          <a:lstStyle>
            <a:lvl1pPr marL="0" indent="0" algn="ctr">
              <a:lnSpc>
                <a:spcPct val="100000"/>
              </a:lnSpc>
              <a:buNone/>
              <a:defRPr sz="120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37" name="Picture Placeholder 29">
            <a:extLst>
              <a:ext uri="{FF2B5EF4-FFF2-40B4-BE49-F238E27FC236}">
                <a16:creationId xmlns:a16="http://schemas.microsoft.com/office/drawing/2014/main" id="{525A9E9E-0A9A-4240-841A-34538D67886F}"/>
              </a:ext>
            </a:extLst>
          </p:cNvPr>
          <p:cNvSpPr>
            <a:spLocks noGrp="1"/>
          </p:cNvSpPr>
          <p:nvPr>
            <p:ph type="pic" sz="quarter" idx="26" hasCustomPrompt="1"/>
          </p:nvPr>
        </p:nvSpPr>
        <p:spPr>
          <a:xfrm>
            <a:off x="992332" y="2021080"/>
            <a:ext cx="1524290" cy="1524291"/>
          </a:xfrm>
        </p:spPr>
        <p:txBody>
          <a:bodyPr anchor="ctr">
            <a:normAutofit/>
          </a:bodyPr>
          <a:lstStyle>
            <a:lvl1pPr marL="0" indent="0" algn="ctr">
              <a:buNone/>
              <a:defRPr sz="1200"/>
            </a:lvl1pPr>
          </a:lstStyle>
          <a:p>
            <a:r>
              <a:rPr lang="en-US" dirty="0"/>
              <a:t>Add brand graphic icon</a:t>
            </a:r>
          </a:p>
        </p:txBody>
      </p:sp>
      <p:sp>
        <p:nvSpPr>
          <p:cNvPr id="39" name="Picture Placeholder 29">
            <a:extLst>
              <a:ext uri="{FF2B5EF4-FFF2-40B4-BE49-F238E27FC236}">
                <a16:creationId xmlns:a16="http://schemas.microsoft.com/office/drawing/2014/main" id="{230CD882-9681-834E-885F-969A9BC01B86}"/>
              </a:ext>
            </a:extLst>
          </p:cNvPr>
          <p:cNvSpPr>
            <a:spLocks noGrp="1"/>
          </p:cNvSpPr>
          <p:nvPr>
            <p:ph type="pic" sz="quarter" idx="27" hasCustomPrompt="1"/>
          </p:nvPr>
        </p:nvSpPr>
        <p:spPr>
          <a:xfrm>
            <a:off x="9719566" y="2021080"/>
            <a:ext cx="1524290" cy="1524291"/>
          </a:xfrm>
        </p:spPr>
        <p:txBody>
          <a:bodyPr anchor="ctr">
            <a:normAutofit/>
          </a:bodyPr>
          <a:lstStyle>
            <a:lvl1pPr marL="0" indent="0" algn="ctr">
              <a:buNone/>
              <a:defRPr sz="1200"/>
            </a:lvl1pPr>
          </a:lstStyle>
          <a:p>
            <a:r>
              <a:rPr lang="en-US" dirty="0"/>
              <a:t>Add brand graphic icon</a:t>
            </a:r>
          </a:p>
        </p:txBody>
      </p:sp>
      <p:sp>
        <p:nvSpPr>
          <p:cNvPr id="40" name="Picture Placeholder 29">
            <a:extLst>
              <a:ext uri="{FF2B5EF4-FFF2-40B4-BE49-F238E27FC236}">
                <a16:creationId xmlns:a16="http://schemas.microsoft.com/office/drawing/2014/main" id="{95AE964D-32D2-B644-82A1-44301FAC1E70}"/>
              </a:ext>
            </a:extLst>
          </p:cNvPr>
          <p:cNvSpPr>
            <a:spLocks noGrp="1"/>
          </p:cNvSpPr>
          <p:nvPr>
            <p:ph type="pic" sz="quarter" idx="28" hasCustomPrompt="1"/>
          </p:nvPr>
        </p:nvSpPr>
        <p:spPr>
          <a:xfrm>
            <a:off x="7537757" y="2021080"/>
            <a:ext cx="1524290" cy="1524291"/>
          </a:xfrm>
        </p:spPr>
        <p:txBody>
          <a:bodyPr anchor="ctr">
            <a:normAutofit/>
          </a:bodyPr>
          <a:lstStyle>
            <a:lvl1pPr marL="0" indent="0" algn="ctr">
              <a:buNone/>
              <a:defRPr sz="1200"/>
            </a:lvl1pPr>
          </a:lstStyle>
          <a:p>
            <a:r>
              <a:rPr lang="en-US" dirty="0"/>
              <a:t>Add brand graphic icon</a:t>
            </a:r>
          </a:p>
        </p:txBody>
      </p:sp>
      <p:sp>
        <p:nvSpPr>
          <p:cNvPr id="42" name="Picture Placeholder 29">
            <a:extLst>
              <a:ext uri="{FF2B5EF4-FFF2-40B4-BE49-F238E27FC236}">
                <a16:creationId xmlns:a16="http://schemas.microsoft.com/office/drawing/2014/main" id="{55AE1630-4454-5E4A-9DEE-6B5EAE6523C1}"/>
              </a:ext>
            </a:extLst>
          </p:cNvPr>
          <p:cNvSpPr>
            <a:spLocks noGrp="1"/>
          </p:cNvSpPr>
          <p:nvPr>
            <p:ph type="pic" sz="quarter" idx="29" hasCustomPrompt="1"/>
          </p:nvPr>
        </p:nvSpPr>
        <p:spPr>
          <a:xfrm>
            <a:off x="5355949" y="2021080"/>
            <a:ext cx="1524290" cy="1524291"/>
          </a:xfrm>
        </p:spPr>
        <p:txBody>
          <a:bodyPr anchor="ctr">
            <a:normAutofit/>
          </a:bodyPr>
          <a:lstStyle>
            <a:lvl1pPr marL="0" indent="0" algn="ctr">
              <a:buNone/>
              <a:defRPr sz="1200"/>
            </a:lvl1pPr>
          </a:lstStyle>
          <a:p>
            <a:r>
              <a:rPr lang="en-US" dirty="0"/>
              <a:t>Add brand graphic icon</a:t>
            </a:r>
          </a:p>
        </p:txBody>
      </p:sp>
      <p:sp>
        <p:nvSpPr>
          <p:cNvPr id="43" name="Picture Placeholder 29">
            <a:extLst>
              <a:ext uri="{FF2B5EF4-FFF2-40B4-BE49-F238E27FC236}">
                <a16:creationId xmlns:a16="http://schemas.microsoft.com/office/drawing/2014/main" id="{164883CA-F743-4642-A4CD-085C42C6C794}"/>
              </a:ext>
            </a:extLst>
          </p:cNvPr>
          <p:cNvSpPr>
            <a:spLocks noGrp="1"/>
          </p:cNvSpPr>
          <p:nvPr>
            <p:ph type="pic" sz="quarter" idx="30" hasCustomPrompt="1"/>
          </p:nvPr>
        </p:nvSpPr>
        <p:spPr>
          <a:xfrm>
            <a:off x="3174140" y="2021080"/>
            <a:ext cx="1524290" cy="1524291"/>
          </a:xfrm>
        </p:spPr>
        <p:txBody>
          <a:bodyPr anchor="ctr">
            <a:normAutofit/>
          </a:bodyPr>
          <a:lstStyle>
            <a:lvl1pPr marL="0" indent="0" algn="ctr">
              <a:buNone/>
              <a:defRPr sz="1200"/>
            </a:lvl1pPr>
          </a:lstStyle>
          <a:p>
            <a:r>
              <a:rPr lang="en-US" dirty="0"/>
              <a:t>Add brand graphic icon</a:t>
            </a:r>
          </a:p>
        </p:txBody>
      </p:sp>
    </p:spTree>
    <p:extLst>
      <p:ext uri="{BB962C8B-B14F-4D97-AF65-F5344CB8AC3E}">
        <p14:creationId xmlns:p14="http://schemas.microsoft.com/office/powerpoint/2010/main" val="9757865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x Key Benefits &amp;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72DF5F-17B7-F04E-BD84-DDE14646E5B1}"/>
              </a:ext>
            </a:extLst>
          </p:cNvPr>
          <p:cNvSpPr/>
          <p:nvPr userDrawn="1"/>
        </p:nvSpPr>
        <p:spPr>
          <a:xfrm>
            <a:off x="6406868" y="0"/>
            <a:ext cx="578513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Placeholder 4">
            <a:extLst>
              <a:ext uri="{FF2B5EF4-FFF2-40B4-BE49-F238E27FC236}">
                <a16:creationId xmlns:a16="http://schemas.microsoft.com/office/drawing/2014/main" id="{06B68FFA-BA22-5940-8D03-0BDFCD9C266D}"/>
              </a:ext>
            </a:extLst>
          </p:cNvPr>
          <p:cNvSpPr>
            <a:spLocks noGrp="1"/>
          </p:cNvSpPr>
          <p:nvPr userDrawn="1">
            <p:ph type="title" hasCustomPrompt="1"/>
          </p:nvPr>
        </p:nvSpPr>
        <p:spPr>
          <a:xfrm>
            <a:off x="851648" y="375065"/>
            <a:ext cx="4974618" cy="966718"/>
          </a:xfrm>
          <a:prstGeom prst="rect">
            <a:avLst/>
          </a:prstGeom>
        </p:spPr>
        <p:txBody>
          <a:bodyPr vert="horz" lIns="91440" tIns="45720" rIns="91440" bIns="45720" rtlCol="0" anchor="ctr">
            <a:normAutofit/>
          </a:bodyPr>
          <a:lstStyle/>
          <a:p>
            <a:r>
              <a:rPr lang="en-US" dirty="0"/>
              <a:t>Benefits</a:t>
            </a:r>
          </a:p>
        </p:txBody>
      </p:sp>
      <p:sp>
        <p:nvSpPr>
          <p:cNvPr id="25" name="Text Placeholder 24">
            <a:extLst>
              <a:ext uri="{FF2B5EF4-FFF2-40B4-BE49-F238E27FC236}">
                <a16:creationId xmlns:a16="http://schemas.microsoft.com/office/drawing/2014/main" id="{9DDF419B-11E2-D742-9FD0-6FDBAE492C88}"/>
              </a:ext>
            </a:extLst>
          </p:cNvPr>
          <p:cNvSpPr>
            <a:spLocks noGrp="1"/>
          </p:cNvSpPr>
          <p:nvPr>
            <p:ph type="body" sz="quarter" idx="15" hasCustomPrompt="1"/>
          </p:nvPr>
        </p:nvSpPr>
        <p:spPr>
          <a:xfrm>
            <a:off x="7125711" y="1938480"/>
            <a:ext cx="1982257" cy="130040"/>
          </a:xfrm>
          <a:prstGeom prst="rect">
            <a:avLst/>
          </a:prstGeom>
        </p:spPr>
        <p:txBody>
          <a:bodyPr>
            <a:noAutofit/>
          </a:bodyPr>
          <a:lstStyle>
            <a:lvl1pPr marL="0" indent="0" algn="ctr">
              <a:buNone/>
              <a:defRPr sz="1400" b="1" i="0">
                <a:solidFill>
                  <a:schemeClr val="tx2"/>
                </a:solidFill>
                <a:latin typeface="Source Sans Pro Semibold" panose="020B0503030403020204" pitchFamily="34" charset="77"/>
              </a:defRPr>
            </a:lvl1pPr>
          </a:lstStyle>
          <a:p>
            <a:pPr lvl="0"/>
            <a:r>
              <a:rPr lang="en-US" dirty="0"/>
              <a:t>Benefit goes here</a:t>
            </a:r>
          </a:p>
        </p:txBody>
      </p:sp>
      <p:sp>
        <p:nvSpPr>
          <p:cNvPr id="3" name="Text Placeholder 2">
            <a:extLst>
              <a:ext uri="{FF2B5EF4-FFF2-40B4-BE49-F238E27FC236}">
                <a16:creationId xmlns:a16="http://schemas.microsoft.com/office/drawing/2014/main" id="{7FC26738-0300-2349-9F86-C9225CD16C6C}"/>
              </a:ext>
            </a:extLst>
          </p:cNvPr>
          <p:cNvSpPr>
            <a:spLocks noGrp="1"/>
          </p:cNvSpPr>
          <p:nvPr>
            <p:ph type="body" sz="quarter" idx="16" hasCustomPrompt="1"/>
          </p:nvPr>
        </p:nvSpPr>
        <p:spPr>
          <a:xfrm>
            <a:off x="7125711" y="2166340"/>
            <a:ext cx="1982257" cy="543925"/>
          </a:xfrm>
          <a:prstGeom prst="rect">
            <a:avLst/>
          </a:prstGeom>
        </p:spPr>
        <p:txBody>
          <a:bodyPr>
            <a:normAutofit/>
          </a:bodyPr>
          <a:lstStyle>
            <a:lvl1pPr marL="0" indent="0" algn="ctr">
              <a:lnSpc>
                <a:spcPct val="100000"/>
              </a:lnSpc>
              <a:buNone/>
              <a:defRPr sz="105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37" name="Picture Placeholder 29">
            <a:extLst>
              <a:ext uri="{FF2B5EF4-FFF2-40B4-BE49-F238E27FC236}">
                <a16:creationId xmlns:a16="http://schemas.microsoft.com/office/drawing/2014/main" id="{525A9E9E-0A9A-4240-841A-34538D67886F}"/>
              </a:ext>
            </a:extLst>
          </p:cNvPr>
          <p:cNvSpPr>
            <a:spLocks noGrp="1"/>
          </p:cNvSpPr>
          <p:nvPr>
            <p:ph type="pic" sz="quarter" idx="26" hasCustomPrompt="1"/>
          </p:nvPr>
        </p:nvSpPr>
        <p:spPr>
          <a:xfrm>
            <a:off x="7603839" y="820543"/>
            <a:ext cx="1026000" cy="1020117"/>
          </a:xfrm>
        </p:spPr>
        <p:txBody>
          <a:bodyPr anchor="ctr">
            <a:normAutofit/>
          </a:bodyPr>
          <a:lstStyle>
            <a:lvl1pPr marL="0" indent="0" algn="ctr">
              <a:buNone/>
              <a:defRPr sz="1200"/>
            </a:lvl1pPr>
          </a:lstStyle>
          <a:p>
            <a:r>
              <a:rPr lang="en-US" dirty="0"/>
              <a:t>Add brand graphic icon</a:t>
            </a:r>
          </a:p>
        </p:txBody>
      </p:sp>
      <p:sp>
        <p:nvSpPr>
          <p:cNvPr id="19" name="Text Placeholder 24">
            <a:extLst>
              <a:ext uri="{FF2B5EF4-FFF2-40B4-BE49-F238E27FC236}">
                <a16:creationId xmlns:a16="http://schemas.microsoft.com/office/drawing/2014/main" id="{8D8F16B2-8C08-DF4D-B671-4B9EF9C76ED2}"/>
              </a:ext>
            </a:extLst>
          </p:cNvPr>
          <p:cNvSpPr>
            <a:spLocks noGrp="1"/>
          </p:cNvSpPr>
          <p:nvPr>
            <p:ph type="body" sz="quarter" idx="27" hasCustomPrompt="1"/>
          </p:nvPr>
        </p:nvSpPr>
        <p:spPr>
          <a:xfrm>
            <a:off x="9527697" y="1938480"/>
            <a:ext cx="1982257" cy="130040"/>
          </a:xfrm>
          <a:prstGeom prst="rect">
            <a:avLst/>
          </a:prstGeom>
        </p:spPr>
        <p:txBody>
          <a:bodyPr>
            <a:noAutofit/>
          </a:bodyPr>
          <a:lstStyle>
            <a:lvl1pPr marL="0" indent="0" algn="ctr">
              <a:buNone/>
              <a:defRPr sz="1400" b="1" i="0">
                <a:solidFill>
                  <a:schemeClr val="tx2"/>
                </a:solidFill>
                <a:latin typeface="Source Sans Pro Semibold" panose="020B0503030403020204" pitchFamily="34" charset="77"/>
              </a:defRPr>
            </a:lvl1pPr>
          </a:lstStyle>
          <a:p>
            <a:pPr lvl="0"/>
            <a:r>
              <a:rPr lang="en-US" dirty="0"/>
              <a:t>Benefit goes here</a:t>
            </a:r>
          </a:p>
        </p:txBody>
      </p:sp>
      <p:sp>
        <p:nvSpPr>
          <p:cNvPr id="20" name="Text Placeholder 2">
            <a:extLst>
              <a:ext uri="{FF2B5EF4-FFF2-40B4-BE49-F238E27FC236}">
                <a16:creationId xmlns:a16="http://schemas.microsoft.com/office/drawing/2014/main" id="{A937BE75-ACE3-8846-BE5A-281C05405BEE}"/>
              </a:ext>
            </a:extLst>
          </p:cNvPr>
          <p:cNvSpPr>
            <a:spLocks noGrp="1"/>
          </p:cNvSpPr>
          <p:nvPr>
            <p:ph type="body" sz="quarter" idx="28" hasCustomPrompt="1"/>
          </p:nvPr>
        </p:nvSpPr>
        <p:spPr>
          <a:xfrm>
            <a:off x="9527697" y="2166340"/>
            <a:ext cx="1982257" cy="543925"/>
          </a:xfrm>
          <a:prstGeom prst="rect">
            <a:avLst/>
          </a:prstGeom>
        </p:spPr>
        <p:txBody>
          <a:bodyPr>
            <a:normAutofit/>
          </a:bodyPr>
          <a:lstStyle>
            <a:lvl1pPr marL="0" indent="0" algn="ctr">
              <a:lnSpc>
                <a:spcPct val="100000"/>
              </a:lnSpc>
              <a:buNone/>
              <a:defRPr sz="105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21" name="Picture Placeholder 29">
            <a:extLst>
              <a:ext uri="{FF2B5EF4-FFF2-40B4-BE49-F238E27FC236}">
                <a16:creationId xmlns:a16="http://schemas.microsoft.com/office/drawing/2014/main" id="{29B639BA-F2FD-EE4D-88FC-33AEE00723FE}"/>
              </a:ext>
            </a:extLst>
          </p:cNvPr>
          <p:cNvSpPr>
            <a:spLocks noGrp="1"/>
          </p:cNvSpPr>
          <p:nvPr>
            <p:ph type="pic" sz="quarter" idx="29" hasCustomPrompt="1"/>
          </p:nvPr>
        </p:nvSpPr>
        <p:spPr>
          <a:xfrm>
            <a:off x="10005825" y="820543"/>
            <a:ext cx="1026000" cy="1020117"/>
          </a:xfrm>
        </p:spPr>
        <p:txBody>
          <a:bodyPr anchor="ctr">
            <a:normAutofit/>
          </a:bodyPr>
          <a:lstStyle>
            <a:lvl1pPr marL="0" indent="0" algn="ctr">
              <a:buNone/>
              <a:defRPr sz="1200"/>
            </a:lvl1pPr>
          </a:lstStyle>
          <a:p>
            <a:r>
              <a:rPr lang="en-US" dirty="0"/>
              <a:t>Add brand graphic icon</a:t>
            </a:r>
          </a:p>
        </p:txBody>
      </p:sp>
      <p:sp>
        <p:nvSpPr>
          <p:cNvPr id="22" name="Text Placeholder 24">
            <a:extLst>
              <a:ext uri="{FF2B5EF4-FFF2-40B4-BE49-F238E27FC236}">
                <a16:creationId xmlns:a16="http://schemas.microsoft.com/office/drawing/2014/main" id="{B1444F02-4BD6-0241-8066-B7E2D40FFB92}"/>
              </a:ext>
            </a:extLst>
          </p:cNvPr>
          <p:cNvSpPr>
            <a:spLocks noGrp="1"/>
          </p:cNvSpPr>
          <p:nvPr>
            <p:ph type="body" sz="quarter" idx="30" hasCustomPrompt="1"/>
          </p:nvPr>
        </p:nvSpPr>
        <p:spPr>
          <a:xfrm>
            <a:off x="7125711" y="4772822"/>
            <a:ext cx="1982257" cy="130040"/>
          </a:xfrm>
          <a:prstGeom prst="rect">
            <a:avLst/>
          </a:prstGeom>
        </p:spPr>
        <p:txBody>
          <a:bodyPr>
            <a:noAutofit/>
          </a:bodyPr>
          <a:lstStyle>
            <a:lvl1pPr marL="0" indent="0" algn="ctr">
              <a:buNone/>
              <a:defRPr sz="1400" b="1" i="0">
                <a:solidFill>
                  <a:schemeClr val="tx2"/>
                </a:solidFill>
                <a:latin typeface="Source Sans Pro Semibold" panose="020B0503030403020204" pitchFamily="34" charset="77"/>
              </a:defRPr>
            </a:lvl1pPr>
          </a:lstStyle>
          <a:p>
            <a:pPr lvl="0"/>
            <a:r>
              <a:rPr lang="en-US" dirty="0"/>
              <a:t>Benefit goes here</a:t>
            </a:r>
          </a:p>
        </p:txBody>
      </p:sp>
      <p:sp>
        <p:nvSpPr>
          <p:cNvPr id="24" name="Text Placeholder 2">
            <a:extLst>
              <a:ext uri="{FF2B5EF4-FFF2-40B4-BE49-F238E27FC236}">
                <a16:creationId xmlns:a16="http://schemas.microsoft.com/office/drawing/2014/main" id="{9BD77584-16A5-454A-A48D-0C83CA0298C5}"/>
              </a:ext>
            </a:extLst>
          </p:cNvPr>
          <p:cNvSpPr>
            <a:spLocks noGrp="1"/>
          </p:cNvSpPr>
          <p:nvPr>
            <p:ph type="body" sz="quarter" idx="31" hasCustomPrompt="1"/>
          </p:nvPr>
        </p:nvSpPr>
        <p:spPr>
          <a:xfrm>
            <a:off x="7125711" y="5000682"/>
            <a:ext cx="1982257" cy="543925"/>
          </a:xfrm>
          <a:prstGeom prst="rect">
            <a:avLst/>
          </a:prstGeom>
        </p:spPr>
        <p:txBody>
          <a:bodyPr>
            <a:normAutofit/>
          </a:bodyPr>
          <a:lstStyle>
            <a:lvl1pPr marL="0" indent="0" algn="ctr">
              <a:lnSpc>
                <a:spcPct val="100000"/>
              </a:lnSpc>
              <a:buNone/>
              <a:defRPr sz="105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26" name="Picture Placeholder 29">
            <a:extLst>
              <a:ext uri="{FF2B5EF4-FFF2-40B4-BE49-F238E27FC236}">
                <a16:creationId xmlns:a16="http://schemas.microsoft.com/office/drawing/2014/main" id="{AA6D6BF3-8D2D-F143-B942-985C323310EB}"/>
              </a:ext>
            </a:extLst>
          </p:cNvPr>
          <p:cNvSpPr>
            <a:spLocks noGrp="1"/>
          </p:cNvSpPr>
          <p:nvPr>
            <p:ph type="pic" sz="quarter" idx="32" hasCustomPrompt="1"/>
          </p:nvPr>
        </p:nvSpPr>
        <p:spPr>
          <a:xfrm>
            <a:off x="7603839" y="3654885"/>
            <a:ext cx="1026000" cy="1020117"/>
          </a:xfrm>
        </p:spPr>
        <p:txBody>
          <a:bodyPr anchor="ctr">
            <a:normAutofit/>
          </a:bodyPr>
          <a:lstStyle>
            <a:lvl1pPr marL="0" indent="0" algn="ctr">
              <a:buNone/>
              <a:defRPr sz="1200"/>
            </a:lvl1pPr>
          </a:lstStyle>
          <a:p>
            <a:r>
              <a:rPr lang="en-US" dirty="0"/>
              <a:t>Add brand graphic icon</a:t>
            </a:r>
          </a:p>
        </p:txBody>
      </p:sp>
      <p:sp>
        <p:nvSpPr>
          <p:cNvPr id="27" name="Text Placeholder 24">
            <a:extLst>
              <a:ext uri="{FF2B5EF4-FFF2-40B4-BE49-F238E27FC236}">
                <a16:creationId xmlns:a16="http://schemas.microsoft.com/office/drawing/2014/main" id="{44F3AB90-1982-2349-BDEC-C601A475BB1E}"/>
              </a:ext>
            </a:extLst>
          </p:cNvPr>
          <p:cNvSpPr>
            <a:spLocks noGrp="1"/>
          </p:cNvSpPr>
          <p:nvPr>
            <p:ph type="body" sz="quarter" idx="33" hasCustomPrompt="1"/>
          </p:nvPr>
        </p:nvSpPr>
        <p:spPr>
          <a:xfrm>
            <a:off x="9527697" y="4772822"/>
            <a:ext cx="1982257" cy="130040"/>
          </a:xfrm>
          <a:prstGeom prst="rect">
            <a:avLst/>
          </a:prstGeom>
        </p:spPr>
        <p:txBody>
          <a:bodyPr>
            <a:noAutofit/>
          </a:bodyPr>
          <a:lstStyle>
            <a:lvl1pPr marL="0" indent="0" algn="ctr">
              <a:buNone/>
              <a:defRPr sz="1400" b="1" i="0">
                <a:solidFill>
                  <a:schemeClr val="tx2"/>
                </a:solidFill>
                <a:latin typeface="Source Sans Pro Semibold" panose="020B0503030403020204" pitchFamily="34" charset="77"/>
              </a:defRPr>
            </a:lvl1pPr>
          </a:lstStyle>
          <a:p>
            <a:pPr lvl="0"/>
            <a:r>
              <a:rPr lang="en-US" dirty="0"/>
              <a:t>Benefit goes here</a:t>
            </a:r>
          </a:p>
        </p:txBody>
      </p:sp>
      <p:sp>
        <p:nvSpPr>
          <p:cNvPr id="36" name="Text Placeholder 2">
            <a:extLst>
              <a:ext uri="{FF2B5EF4-FFF2-40B4-BE49-F238E27FC236}">
                <a16:creationId xmlns:a16="http://schemas.microsoft.com/office/drawing/2014/main" id="{C510A9C5-EC35-ED47-8196-B1322BC5268F}"/>
              </a:ext>
            </a:extLst>
          </p:cNvPr>
          <p:cNvSpPr>
            <a:spLocks noGrp="1"/>
          </p:cNvSpPr>
          <p:nvPr>
            <p:ph type="body" sz="quarter" idx="34" hasCustomPrompt="1"/>
          </p:nvPr>
        </p:nvSpPr>
        <p:spPr>
          <a:xfrm>
            <a:off x="9527697" y="5000682"/>
            <a:ext cx="1982257" cy="543925"/>
          </a:xfrm>
          <a:prstGeom prst="rect">
            <a:avLst/>
          </a:prstGeom>
        </p:spPr>
        <p:txBody>
          <a:bodyPr>
            <a:normAutofit/>
          </a:bodyPr>
          <a:lstStyle>
            <a:lvl1pPr marL="0" indent="0" algn="ctr">
              <a:lnSpc>
                <a:spcPct val="100000"/>
              </a:lnSpc>
              <a:buNone/>
              <a:defRPr sz="1050" b="0" i="0">
                <a:solidFill>
                  <a:schemeClr val="tx1"/>
                </a:solidFill>
                <a:latin typeface="Source Sans Pro" panose="020B0503030403020204" pitchFamily="34" charset="77"/>
              </a:defRPr>
            </a:lvl1pPr>
            <a:lvl2pPr marL="457200" indent="0" algn="ctr">
              <a:buNone/>
              <a:defRPr sz="1400" b="0" i="0">
                <a:solidFill>
                  <a:schemeClr val="tx1"/>
                </a:solidFill>
                <a:latin typeface="Source Sans Pro" panose="020B0503030403020204" pitchFamily="34" charset="77"/>
              </a:defRPr>
            </a:lvl2pPr>
            <a:lvl3pPr marL="914400" indent="0" algn="ctr">
              <a:buNone/>
              <a:defRPr sz="1400" b="0" i="0">
                <a:solidFill>
                  <a:schemeClr val="tx1"/>
                </a:solidFill>
                <a:latin typeface="Source Sans Pro" panose="020B0503030403020204" pitchFamily="34" charset="77"/>
              </a:defRPr>
            </a:lvl3pPr>
            <a:lvl4pPr marL="1371600" indent="0" algn="ctr">
              <a:buNone/>
              <a:defRPr sz="1400" b="0" i="0">
                <a:solidFill>
                  <a:schemeClr val="tx1"/>
                </a:solidFill>
                <a:latin typeface="Source Sans Pro" panose="020B0503030403020204" pitchFamily="34" charset="77"/>
              </a:defRPr>
            </a:lvl4pPr>
            <a:lvl5pPr marL="1828800" indent="0" algn="ctr">
              <a:buNone/>
              <a:defRPr sz="1400" b="0" i="0">
                <a:solidFill>
                  <a:schemeClr val="tx1"/>
                </a:solidFill>
                <a:latin typeface="Source Sans Pro" panose="020B0503030403020204" pitchFamily="34"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38" name="Picture Placeholder 29">
            <a:extLst>
              <a:ext uri="{FF2B5EF4-FFF2-40B4-BE49-F238E27FC236}">
                <a16:creationId xmlns:a16="http://schemas.microsoft.com/office/drawing/2014/main" id="{2818C646-0ACF-8F49-9D7B-CF958A82AB40}"/>
              </a:ext>
            </a:extLst>
          </p:cNvPr>
          <p:cNvSpPr>
            <a:spLocks noGrp="1"/>
          </p:cNvSpPr>
          <p:nvPr>
            <p:ph type="pic" sz="quarter" idx="35" hasCustomPrompt="1"/>
          </p:nvPr>
        </p:nvSpPr>
        <p:spPr>
          <a:xfrm>
            <a:off x="10005825" y="3654885"/>
            <a:ext cx="1026000" cy="1020117"/>
          </a:xfrm>
        </p:spPr>
        <p:txBody>
          <a:bodyPr anchor="ctr">
            <a:normAutofit/>
          </a:bodyPr>
          <a:lstStyle>
            <a:lvl1pPr marL="0" indent="0" algn="ctr">
              <a:buNone/>
              <a:defRPr sz="1200"/>
            </a:lvl1pPr>
          </a:lstStyle>
          <a:p>
            <a:r>
              <a:rPr lang="en-US" dirty="0"/>
              <a:t>Add brand graphic icon</a:t>
            </a:r>
          </a:p>
        </p:txBody>
      </p:sp>
      <p:sp>
        <p:nvSpPr>
          <p:cNvPr id="41" name="Text Placeholder 11">
            <a:extLst>
              <a:ext uri="{FF2B5EF4-FFF2-40B4-BE49-F238E27FC236}">
                <a16:creationId xmlns:a16="http://schemas.microsoft.com/office/drawing/2014/main" id="{290918B4-FD9B-E346-AA13-10D3F8B0F7A5}"/>
              </a:ext>
            </a:extLst>
          </p:cNvPr>
          <p:cNvSpPr>
            <a:spLocks noGrp="1"/>
          </p:cNvSpPr>
          <p:nvPr>
            <p:ph type="body" sz="quarter" idx="11" hasCustomPrompt="1"/>
          </p:nvPr>
        </p:nvSpPr>
        <p:spPr>
          <a:xfrm>
            <a:off x="838200" y="1600200"/>
            <a:ext cx="4988065" cy="4216400"/>
          </a:xfrm>
          <a:prstGeom prst="rect">
            <a:avLst/>
          </a:prstGeom>
        </p:spPr>
        <p:txBody>
          <a:bodyPr/>
          <a:lstStyle>
            <a:lvl1pPr>
              <a:lnSpc>
                <a:spcPts val="2300"/>
              </a:lnSpc>
              <a:defRPr sz="1500" b="0" i="0">
                <a:solidFill>
                  <a:schemeClr val="tx1"/>
                </a:solidFill>
                <a:latin typeface="Source Sans Pro" panose="020B0503030403020204" pitchFamily="34" charset="77"/>
                <a:ea typeface="Open Sans" charset="0"/>
                <a:cs typeface="Open Sans" charset="0"/>
              </a:defRPr>
            </a:lvl1pPr>
          </a:lstStyle>
          <a:p>
            <a:pPr lvl="0"/>
            <a:r>
              <a:rPr lang="en-US" dirty="0"/>
              <a:t>Lorem ipsum dolor sit </a:t>
            </a:r>
            <a:r>
              <a:rPr lang="en-US" dirty="0" err="1"/>
              <a:t>amet</a:t>
            </a:r>
            <a:r>
              <a:rPr lang="en-US" dirty="0"/>
              <a:t>, </a:t>
            </a:r>
            <a:r>
              <a:rPr lang="en-US" dirty="0" err="1"/>
              <a:t>nusquam</a:t>
            </a:r>
            <a:r>
              <a:rPr lang="en-US" dirty="0"/>
              <a:t> </a:t>
            </a:r>
            <a:r>
              <a:rPr lang="en-US" dirty="0" err="1"/>
              <a:t>lucilius</a:t>
            </a:r>
            <a:r>
              <a:rPr lang="en-US" dirty="0"/>
              <a:t> </a:t>
            </a:r>
            <a:r>
              <a:rPr lang="en-US" dirty="0" err="1"/>
              <a:t>interesset</a:t>
            </a:r>
            <a:r>
              <a:rPr lang="en-US" dirty="0"/>
              <a:t> pro </a:t>
            </a:r>
            <a:r>
              <a:rPr lang="en-US" dirty="0" err="1"/>
              <a:t>ea</a:t>
            </a:r>
            <a:r>
              <a:rPr lang="en-US" dirty="0"/>
              <a:t>, </a:t>
            </a:r>
            <a:r>
              <a:rPr lang="en-US" dirty="0" err="1"/>
              <a:t>ei</a:t>
            </a:r>
            <a:r>
              <a:rPr lang="en-US" dirty="0"/>
              <a:t> has </a:t>
            </a:r>
            <a:r>
              <a:rPr lang="en-US" dirty="0" err="1"/>
              <a:t>feugait</a:t>
            </a:r>
            <a:r>
              <a:rPr lang="en-US" dirty="0"/>
              <a:t> </a:t>
            </a:r>
            <a:r>
              <a:rPr lang="en-US" dirty="0" err="1"/>
              <a:t>singulis</a:t>
            </a:r>
            <a:r>
              <a:rPr lang="en-US" dirty="0"/>
              <a:t>. </a:t>
            </a:r>
            <a:r>
              <a:rPr lang="en-US" dirty="0" err="1"/>
              <a:t>Nec</a:t>
            </a:r>
            <a:r>
              <a:rPr lang="en-US" dirty="0"/>
              <a:t> option </a:t>
            </a:r>
            <a:r>
              <a:rPr lang="en-US" dirty="0" err="1"/>
              <a:t>qualisque</a:t>
            </a:r>
            <a:r>
              <a:rPr lang="en-US" dirty="0"/>
              <a:t> cu, sea </a:t>
            </a:r>
            <a:r>
              <a:rPr lang="en-US" dirty="0" err="1"/>
              <a:t>tritani</a:t>
            </a:r>
            <a:r>
              <a:rPr lang="en-US" dirty="0"/>
              <a:t> </a:t>
            </a:r>
            <a:r>
              <a:rPr lang="en-US" dirty="0" err="1"/>
              <a:t>recusabo</a:t>
            </a:r>
            <a:r>
              <a:rPr lang="en-US" dirty="0"/>
              <a:t> </a:t>
            </a:r>
            <a:r>
              <a:rPr lang="en-US" dirty="0" err="1"/>
              <a:t>praesent</a:t>
            </a:r>
            <a:r>
              <a:rPr lang="en-US" dirty="0"/>
              <a:t> in, cum </a:t>
            </a:r>
            <a:r>
              <a:rPr lang="en-US" dirty="0" err="1"/>
              <a:t>ea</a:t>
            </a:r>
            <a:r>
              <a:rPr lang="en-US" dirty="0"/>
              <a:t> </a:t>
            </a:r>
            <a:r>
              <a:rPr lang="en-US" dirty="0" err="1"/>
              <a:t>mazim</a:t>
            </a:r>
            <a:r>
              <a:rPr lang="en-US" dirty="0"/>
              <a:t> </a:t>
            </a:r>
            <a:r>
              <a:rPr lang="en-US" dirty="0" err="1"/>
              <a:t>harum</a:t>
            </a:r>
            <a:r>
              <a:rPr lang="en-US" dirty="0"/>
              <a:t> </a:t>
            </a:r>
            <a:r>
              <a:rPr lang="en-US" dirty="0" err="1"/>
              <a:t>delectus</a:t>
            </a:r>
            <a:r>
              <a:rPr lang="en-US" dirty="0"/>
              <a:t>. </a:t>
            </a:r>
            <a:r>
              <a:rPr lang="en-US" dirty="0" err="1"/>
              <a:t>Te</a:t>
            </a:r>
            <a:r>
              <a:rPr lang="en-US" dirty="0"/>
              <a:t> libris </a:t>
            </a:r>
            <a:r>
              <a:rPr lang="en-US" dirty="0" err="1"/>
              <a:t>audiam</a:t>
            </a:r>
            <a:r>
              <a:rPr lang="en-US" dirty="0"/>
              <a:t> </a:t>
            </a:r>
            <a:r>
              <a:rPr lang="en-US" dirty="0" err="1"/>
              <a:t>laboramus</a:t>
            </a:r>
            <a:r>
              <a:rPr lang="en-US" dirty="0"/>
              <a:t> id </a:t>
            </a:r>
            <a:r>
              <a:rPr lang="en-US" dirty="0" err="1"/>
              <a:t>eos</a:t>
            </a:r>
            <a:r>
              <a:rPr lang="en-US" dirty="0"/>
              <a:t>,≈≈</a:t>
            </a:r>
          </a:p>
        </p:txBody>
      </p:sp>
    </p:spTree>
    <p:extLst>
      <p:ext uri="{BB962C8B-B14F-4D97-AF65-F5344CB8AC3E}">
        <p14:creationId xmlns:p14="http://schemas.microsoft.com/office/powerpoint/2010/main" val="16084109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x Detailed Key Benefits">
    <p:spTree>
      <p:nvGrpSpPr>
        <p:cNvPr id="1" name=""/>
        <p:cNvGrpSpPr/>
        <p:nvPr/>
      </p:nvGrpSpPr>
      <p:grpSpPr>
        <a:xfrm>
          <a:off x="0" y="0"/>
          <a:ext cx="0" cy="0"/>
          <a:chOff x="0" y="0"/>
          <a:chExt cx="0" cy="0"/>
        </a:xfrm>
      </p:grpSpPr>
      <p:sp>
        <p:nvSpPr>
          <p:cNvPr id="36" name="Picture Placeholder 11">
            <a:extLst>
              <a:ext uri="{FF2B5EF4-FFF2-40B4-BE49-F238E27FC236}">
                <a16:creationId xmlns:a16="http://schemas.microsoft.com/office/drawing/2014/main" id="{F26D978D-4AB6-7A48-9B51-3C2BF3472955}"/>
              </a:ext>
            </a:extLst>
          </p:cNvPr>
          <p:cNvSpPr>
            <a:spLocks noGrp="1"/>
          </p:cNvSpPr>
          <p:nvPr>
            <p:ph type="pic" sz="quarter" idx="10" hasCustomPrompt="1"/>
          </p:nvPr>
        </p:nvSpPr>
        <p:spPr>
          <a:xfrm>
            <a:off x="9026392" y="0"/>
            <a:ext cx="3181791" cy="6858000"/>
          </a:xfrm>
          <a:prstGeom prst="rect">
            <a:avLst/>
          </a:prstGeom>
        </p:spPr>
        <p:txBody>
          <a:bodyPr anchor="ctr"/>
          <a:lstStyle>
            <a:lvl1pPr marL="0" indent="0" algn="ctr">
              <a:buFontTx/>
              <a:buNone/>
              <a:defRPr sz="2000">
                <a:solidFill>
                  <a:schemeClr val="tx1"/>
                </a:solidFill>
                <a:latin typeface="Open Sans" charset="0"/>
                <a:ea typeface="Open Sans" charset="0"/>
                <a:cs typeface="Open Sans" charset="0"/>
              </a:defRPr>
            </a:lvl1pPr>
          </a:lstStyle>
          <a:p>
            <a:r>
              <a:rPr lang="en-US" dirty="0"/>
              <a:t>Insert photo here</a:t>
            </a:r>
          </a:p>
        </p:txBody>
      </p:sp>
      <p:sp>
        <p:nvSpPr>
          <p:cNvPr id="20" name="Title Placeholder 4">
            <a:extLst>
              <a:ext uri="{FF2B5EF4-FFF2-40B4-BE49-F238E27FC236}">
                <a16:creationId xmlns:a16="http://schemas.microsoft.com/office/drawing/2014/main" id="{60539BDF-8DCC-FF40-A72A-173DE2EDE76C}"/>
              </a:ext>
            </a:extLst>
          </p:cNvPr>
          <p:cNvSpPr>
            <a:spLocks noGrp="1"/>
          </p:cNvSpPr>
          <p:nvPr userDrawn="1">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21" name="Text Placeholder 11">
            <a:extLst>
              <a:ext uri="{FF2B5EF4-FFF2-40B4-BE49-F238E27FC236}">
                <a16:creationId xmlns:a16="http://schemas.microsoft.com/office/drawing/2014/main" id="{D66845F8-2DDF-6B4F-9EA3-70E6618B9FE8}"/>
              </a:ext>
            </a:extLst>
          </p:cNvPr>
          <p:cNvSpPr>
            <a:spLocks noGrp="1"/>
          </p:cNvSpPr>
          <p:nvPr userDrawn="1">
            <p:ph type="body" sz="quarter" idx="11" hasCustomPrompt="1"/>
          </p:nvPr>
        </p:nvSpPr>
        <p:spPr>
          <a:xfrm>
            <a:off x="1444759" y="2326486"/>
            <a:ext cx="6228250" cy="501135"/>
          </a:xfrm>
          <a:prstGeom prst="rect">
            <a:avLst/>
          </a:prstGeom>
        </p:spPr>
        <p:txBody>
          <a:bodyPr/>
          <a:lstStyle>
            <a:lvl1pPr marL="0" indent="0" algn="l">
              <a:lnSpc>
                <a:spcPct val="100000"/>
              </a:lnSpc>
              <a:buNone/>
              <a:defRPr lang="en-AU" sz="1200" b="0" i="0" smtClean="0">
                <a:effectLst/>
              </a:defRPr>
            </a:lvl1pPr>
          </a:lstStyle>
          <a:p>
            <a:pPr algn="l"/>
            <a:r>
              <a:rPr lang="en-US" sz="1200" b="0" i="0" dirty="0">
                <a:latin typeface="Source Sans Pro" panose="020B0503030403020204" pitchFamily="34" charset="77"/>
              </a:rPr>
              <a:t>Lorem ipsum dolor sit </a:t>
            </a:r>
            <a:r>
              <a:rPr lang="en-US" sz="1200" b="0" i="0" dirty="0" err="1">
                <a:latin typeface="Source Sans Pro" panose="020B0503030403020204" pitchFamily="34" charset="77"/>
              </a:rPr>
              <a:t>amet</a:t>
            </a:r>
            <a:r>
              <a:rPr lang="en-US" sz="1200" b="0" i="0" dirty="0">
                <a:latin typeface="Source Sans Pro" panose="020B0503030403020204" pitchFamily="34" charset="77"/>
              </a:rPr>
              <a:t>, </a:t>
            </a:r>
            <a:r>
              <a:rPr lang="en-US" sz="1200" b="0" i="0" dirty="0" err="1">
                <a:latin typeface="Source Sans Pro" panose="020B0503030403020204" pitchFamily="34" charset="77"/>
              </a:rPr>
              <a:t>consectetur</a:t>
            </a:r>
            <a:r>
              <a:rPr lang="en-US" sz="1200" b="0" i="0" dirty="0">
                <a:latin typeface="Source Sans Pro" panose="020B0503030403020204" pitchFamily="34" charset="77"/>
              </a:rPr>
              <a:t> </a:t>
            </a:r>
            <a:r>
              <a:rPr lang="en-US" sz="1200" b="0" i="0" dirty="0" err="1">
                <a:latin typeface="Source Sans Pro" panose="020B0503030403020204" pitchFamily="34" charset="77"/>
              </a:rPr>
              <a:t>adipiscing</a:t>
            </a:r>
            <a:r>
              <a:rPr lang="en-US" sz="1200" b="0" i="0" dirty="0">
                <a:latin typeface="Source Sans Pro" panose="020B0503030403020204" pitchFamily="34" charset="77"/>
              </a:rPr>
              <a:t> </a:t>
            </a:r>
            <a:r>
              <a:rPr lang="en-US" sz="1200" b="0" i="0" dirty="0" err="1">
                <a:latin typeface="Source Sans Pro" panose="020B0503030403020204" pitchFamily="34" charset="77"/>
              </a:rPr>
              <a:t>elit</a:t>
            </a:r>
            <a:r>
              <a:rPr lang="en-US" sz="1200" b="0" i="0" dirty="0">
                <a:latin typeface="Source Sans Pro" panose="020B0503030403020204" pitchFamily="34" charset="77"/>
              </a:rPr>
              <a:t>, sed do </a:t>
            </a:r>
            <a:r>
              <a:rPr lang="en-US" sz="1200" b="0" i="0" dirty="0" err="1">
                <a:latin typeface="Source Sans Pro" panose="020B0503030403020204" pitchFamily="34" charset="77"/>
              </a:rPr>
              <a:t>eiusmod</a:t>
            </a:r>
            <a:r>
              <a:rPr lang="en-US" sz="1200" b="0" i="0" dirty="0">
                <a:latin typeface="Source Sans Pro" panose="020B0503030403020204" pitchFamily="34" charset="77"/>
              </a:rPr>
              <a:t> </a:t>
            </a:r>
            <a:r>
              <a:rPr lang="en-US" sz="1200" b="0" i="0" dirty="0" err="1">
                <a:latin typeface="Source Sans Pro" panose="020B0503030403020204" pitchFamily="34" charset="77"/>
              </a:rPr>
              <a:t>tempor</a:t>
            </a:r>
            <a:r>
              <a:rPr lang="en-US" sz="1200" b="0" i="0" dirty="0">
                <a:latin typeface="Source Sans Pro" panose="020B0503030403020204" pitchFamily="34" charset="77"/>
              </a:rPr>
              <a:t> </a:t>
            </a:r>
            <a:r>
              <a:rPr lang="en-US" sz="1200" b="0" i="0" dirty="0" err="1">
                <a:latin typeface="Source Sans Pro" panose="020B0503030403020204" pitchFamily="34" charset="77"/>
              </a:rPr>
              <a:t>incididunt</a:t>
            </a:r>
            <a:r>
              <a:rPr lang="en-US" sz="1200" b="0" i="0" dirty="0">
                <a:latin typeface="Source Sans Pro" panose="020B0503030403020204" pitchFamily="34" charset="77"/>
              </a:rPr>
              <a:t> </a:t>
            </a:r>
            <a:r>
              <a:rPr lang="en-US" sz="1200" b="0" i="0" dirty="0" err="1">
                <a:latin typeface="Source Sans Pro" panose="020B0503030403020204" pitchFamily="34" charset="77"/>
              </a:rPr>
              <a:t>ut</a:t>
            </a:r>
            <a:r>
              <a:rPr lang="en-US" sz="1200" b="0" i="0" dirty="0">
                <a:latin typeface="Source Sans Pro" panose="020B0503030403020204" pitchFamily="34" charset="77"/>
              </a:rPr>
              <a:t> </a:t>
            </a:r>
            <a:r>
              <a:rPr lang="en-US" sz="1200" b="0" i="0" dirty="0" err="1">
                <a:latin typeface="Source Sans Pro" panose="020B0503030403020204" pitchFamily="34" charset="77"/>
              </a:rPr>
              <a:t>labore</a:t>
            </a:r>
            <a:r>
              <a:rPr lang="en-US" sz="1200" b="0" i="0" dirty="0">
                <a:latin typeface="Source Sans Pro" panose="020B0503030403020204" pitchFamily="34" charset="77"/>
              </a:rPr>
              <a:t> et dolore magna </a:t>
            </a:r>
            <a:r>
              <a:rPr lang="en-US" sz="1200" b="0" i="0" dirty="0" err="1">
                <a:latin typeface="Source Sans Pro" panose="020B0503030403020204" pitchFamily="34" charset="77"/>
              </a:rPr>
              <a:t>aliqua</a:t>
            </a:r>
            <a:r>
              <a:rPr lang="en-US" sz="1200" b="0" i="0" dirty="0">
                <a:latin typeface="Source Sans Pro" panose="020B0503030403020204" pitchFamily="34" charset="77"/>
              </a:rPr>
              <a:t>. </a:t>
            </a:r>
          </a:p>
        </p:txBody>
      </p:sp>
      <p:sp>
        <p:nvSpPr>
          <p:cNvPr id="22" name="Text Placeholder 24">
            <a:extLst>
              <a:ext uri="{FF2B5EF4-FFF2-40B4-BE49-F238E27FC236}">
                <a16:creationId xmlns:a16="http://schemas.microsoft.com/office/drawing/2014/main" id="{95D7388A-40C8-9847-9DDF-CB04EE299ABC}"/>
              </a:ext>
            </a:extLst>
          </p:cNvPr>
          <p:cNvSpPr>
            <a:spLocks noGrp="1"/>
          </p:cNvSpPr>
          <p:nvPr userDrawn="1">
            <p:ph type="body" sz="quarter" idx="15" hasCustomPrompt="1"/>
          </p:nvPr>
        </p:nvSpPr>
        <p:spPr>
          <a:xfrm>
            <a:off x="1444759" y="1851931"/>
            <a:ext cx="6228250" cy="465542"/>
          </a:xfrm>
          <a:prstGeom prst="rect">
            <a:avLst/>
          </a:prstGeom>
        </p:spPr>
        <p:txBody>
          <a:bodyPr/>
          <a:lstStyle>
            <a:lvl1pPr marL="0" indent="0">
              <a:buNone/>
              <a:defRPr sz="2400" b="0" i="0">
                <a:solidFill>
                  <a:schemeClr val="accent2"/>
                </a:solidFill>
                <a:latin typeface="Bebas Neue" panose="020B0606020202050201" pitchFamily="34" charset="0"/>
              </a:defRPr>
            </a:lvl1pPr>
          </a:lstStyle>
          <a:p>
            <a:pPr lvl="0"/>
            <a:r>
              <a:rPr lang="en-US" dirty="0"/>
              <a:t>Longer benefit headline goes here</a:t>
            </a:r>
          </a:p>
        </p:txBody>
      </p:sp>
      <p:sp>
        <p:nvSpPr>
          <p:cNvPr id="39" name="Text Placeholder 11">
            <a:extLst>
              <a:ext uri="{FF2B5EF4-FFF2-40B4-BE49-F238E27FC236}">
                <a16:creationId xmlns:a16="http://schemas.microsoft.com/office/drawing/2014/main" id="{6E7D21C1-FBDA-E245-8EED-75050B93476A}"/>
              </a:ext>
            </a:extLst>
          </p:cNvPr>
          <p:cNvSpPr>
            <a:spLocks noGrp="1"/>
          </p:cNvSpPr>
          <p:nvPr>
            <p:ph type="body" sz="quarter" idx="16" hasCustomPrompt="1"/>
          </p:nvPr>
        </p:nvSpPr>
        <p:spPr>
          <a:xfrm>
            <a:off x="1444759" y="4782313"/>
            <a:ext cx="6228250" cy="1013062"/>
          </a:xfrm>
          <a:prstGeom prst="rect">
            <a:avLst/>
          </a:prstGeom>
        </p:spPr>
        <p:txBody>
          <a:bodyPr/>
          <a:lstStyle>
            <a:lvl1pPr marL="0" indent="0" algn="l">
              <a:lnSpc>
                <a:spcPct val="100000"/>
              </a:lnSpc>
              <a:buNone/>
              <a:defRPr lang="en-AU" sz="1200" b="0" i="0" smtClean="0">
                <a:effectLst/>
              </a:defRPr>
            </a:lvl1pPr>
          </a:lstStyle>
          <a:p>
            <a:pPr algn="l"/>
            <a:r>
              <a:rPr lang="en-US" sz="1200" b="0" i="0" dirty="0">
                <a:latin typeface="Source Sans Pro" panose="020B0503030403020204" pitchFamily="34" charset="77"/>
              </a:rPr>
              <a:t>Lorem ipsum dolor sit </a:t>
            </a:r>
            <a:r>
              <a:rPr lang="en-US" sz="1200" b="0" i="0" dirty="0" err="1">
                <a:latin typeface="Source Sans Pro" panose="020B0503030403020204" pitchFamily="34" charset="77"/>
              </a:rPr>
              <a:t>amet</a:t>
            </a:r>
            <a:r>
              <a:rPr lang="en-US" sz="1200" b="0" i="0" dirty="0">
                <a:latin typeface="Source Sans Pro" panose="020B0503030403020204" pitchFamily="34" charset="77"/>
              </a:rPr>
              <a:t>, </a:t>
            </a:r>
            <a:r>
              <a:rPr lang="en-US" sz="1200" b="0" i="0" dirty="0" err="1">
                <a:latin typeface="Source Sans Pro" panose="020B0503030403020204" pitchFamily="34" charset="77"/>
              </a:rPr>
              <a:t>consectetur</a:t>
            </a:r>
            <a:r>
              <a:rPr lang="en-US" sz="1200" b="0" i="0" dirty="0">
                <a:latin typeface="Source Sans Pro" panose="020B0503030403020204" pitchFamily="34" charset="77"/>
              </a:rPr>
              <a:t> </a:t>
            </a:r>
            <a:r>
              <a:rPr lang="en-US" sz="1200" b="0" i="0" dirty="0" err="1">
                <a:latin typeface="Source Sans Pro" panose="020B0503030403020204" pitchFamily="34" charset="77"/>
              </a:rPr>
              <a:t>adipiscing</a:t>
            </a:r>
            <a:r>
              <a:rPr lang="en-US" sz="1200" b="0" i="0" dirty="0">
                <a:latin typeface="Source Sans Pro" panose="020B0503030403020204" pitchFamily="34" charset="77"/>
              </a:rPr>
              <a:t> </a:t>
            </a:r>
            <a:r>
              <a:rPr lang="en-US" sz="1200" b="0" i="0" dirty="0" err="1">
                <a:latin typeface="Source Sans Pro" panose="020B0503030403020204" pitchFamily="34" charset="77"/>
              </a:rPr>
              <a:t>elit</a:t>
            </a:r>
            <a:r>
              <a:rPr lang="en-US" sz="1200" b="0" i="0" dirty="0">
                <a:latin typeface="Source Sans Pro" panose="020B0503030403020204" pitchFamily="34" charset="77"/>
              </a:rPr>
              <a:t>, sed do </a:t>
            </a:r>
            <a:r>
              <a:rPr lang="en-US" sz="1200" b="0" i="0" dirty="0" err="1">
                <a:latin typeface="Source Sans Pro" panose="020B0503030403020204" pitchFamily="34" charset="77"/>
              </a:rPr>
              <a:t>eiusmod</a:t>
            </a:r>
            <a:r>
              <a:rPr lang="en-US" sz="1200" b="0" i="0" dirty="0">
                <a:latin typeface="Source Sans Pro" panose="020B0503030403020204" pitchFamily="34" charset="77"/>
              </a:rPr>
              <a:t> </a:t>
            </a:r>
            <a:r>
              <a:rPr lang="en-US" sz="1200" b="0" i="0" dirty="0" err="1">
                <a:latin typeface="Source Sans Pro" panose="020B0503030403020204" pitchFamily="34" charset="77"/>
              </a:rPr>
              <a:t>tempor</a:t>
            </a:r>
            <a:r>
              <a:rPr lang="en-US" sz="1200" b="0" i="0" dirty="0">
                <a:latin typeface="Source Sans Pro" panose="020B0503030403020204" pitchFamily="34" charset="77"/>
              </a:rPr>
              <a:t> </a:t>
            </a:r>
            <a:r>
              <a:rPr lang="en-US" sz="1200" b="0" i="0" dirty="0" err="1">
                <a:latin typeface="Source Sans Pro" panose="020B0503030403020204" pitchFamily="34" charset="77"/>
              </a:rPr>
              <a:t>incididunt</a:t>
            </a:r>
            <a:r>
              <a:rPr lang="en-US" sz="1200" b="0" i="0" dirty="0">
                <a:latin typeface="Source Sans Pro" panose="020B0503030403020204" pitchFamily="34" charset="77"/>
              </a:rPr>
              <a:t> </a:t>
            </a:r>
            <a:r>
              <a:rPr lang="en-US" sz="1200" b="0" i="0" dirty="0" err="1">
                <a:latin typeface="Source Sans Pro" panose="020B0503030403020204" pitchFamily="34" charset="77"/>
              </a:rPr>
              <a:t>ut</a:t>
            </a:r>
            <a:r>
              <a:rPr lang="en-US" sz="1200" b="0" i="0" dirty="0">
                <a:latin typeface="Source Sans Pro" panose="020B0503030403020204" pitchFamily="34" charset="77"/>
              </a:rPr>
              <a:t> </a:t>
            </a:r>
            <a:r>
              <a:rPr lang="en-US" sz="1200" b="0" i="0" dirty="0" err="1">
                <a:latin typeface="Source Sans Pro" panose="020B0503030403020204" pitchFamily="34" charset="77"/>
              </a:rPr>
              <a:t>labore</a:t>
            </a:r>
            <a:r>
              <a:rPr lang="en-US" sz="1200" b="0" i="0" dirty="0">
                <a:latin typeface="Source Sans Pro" panose="020B0503030403020204" pitchFamily="34" charset="77"/>
              </a:rPr>
              <a:t> et dolore magna </a:t>
            </a:r>
            <a:r>
              <a:rPr lang="en-US" sz="1200" b="0" i="0" dirty="0" err="1">
                <a:latin typeface="Source Sans Pro" panose="020B0503030403020204" pitchFamily="34" charset="77"/>
              </a:rPr>
              <a:t>aliqua</a:t>
            </a:r>
            <a:r>
              <a:rPr lang="en-US" sz="1200" b="0" i="0" dirty="0">
                <a:latin typeface="Source Sans Pro" panose="020B0503030403020204" pitchFamily="34" charset="77"/>
              </a:rPr>
              <a:t>. </a:t>
            </a:r>
          </a:p>
          <a:p>
            <a:pPr algn="l"/>
            <a:r>
              <a:rPr lang="en-US" sz="1200" b="0" i="0" dirty="0">
                <a:latin typeface="Source Sans Pro" panose="020B0503030403020204" pitchFamily="34" charset="77"/>
              </a:rPr>
              <a:t>Ut </a:t>
            </a:r>
            <a:r>
              <a:rPr lang="en-US" sz="1200" b="0" i="0" dirty="0" err="1">
                <a:latin typeface="Source Sans Pro" panose="020B0503030403020204" pitchFamily="34" charset="77"/>
              </a:rPr>
              <a:t>enim</a:t>
            </a:r>
            <a:r>
              <a:rPr lang="en-US" sz="1200" b="0" i="0" dirty="0">
                <a:latin typeface="Source Sans Pro" panose="020B0503030403020204" pitchFamily="34" charset="77"/>
              </a:rPr>
              <a:t> ad minim </a:t>
            </a:r>
            <a:r>
              <a:rPr lang="en-US" sz="1200" b="0" i="0" dirty="0" err="1">
                <a:latin typeface="Source Sans Pro" panose="020B0503030403020204" pitchFamily="34" charset="77"/>
              </a:rPr>
              <a:t>veniam</a:t>
            </a:r>
            <a:r>
              <a:rPr lang="en-US" sz="1200" b="0" i="0" dirty="0">
                <a:latin typeface="Source Sans Pro" panose="020B0503030403020204" pitchFamily="34" charset="77"/>
              </a:rPr>
              <a:t>, </a:t>
            </a:r>
            <a:r>
              <a:rPr lang="en-US" sz="1200" b="0" i="0" dirty="0" err="1">
                <a:latin typeface="Source Sans Pro" panose="020B0503030403020204" pitchFamily="34" charset="77"/>
              </a:rPr>
              <a:t>quis</a:t>
            </a:r>
            <a:r>
              <a:rPr lang="en-US" sz="1200" b="0" i="0" dirty="0">
                <a:latin typeface="Source Sans Pro" panose="020B0503030403020204" pitchFamily="34" charset="77"/>
              </a:rPr>
              <a:t> </a:t>
            </a:r>
            <a:r>
              <a:rPr lang="en-US" sz="1200" b="0" i="0" dirty="0" err="1">
                <a:latin typeface="Source Sans Pro" panose="020B0503030403020204" pitchFamily="34" charset="77"/>
              </a:rPr>
              <a:t>nostrud</a:t>
            </a:r>
            <a:r>
              <a:rPr lang="en-US" sz="1200" b="0" i="0" dirty="0">
                <a:latin typeface="Source Sans Pro" panose="020B0503030403020204" pitchFamily="34" charset="77"/>
              </a:rPr>
              <a:t> exercitation </a:t>
            </a:r>
            <a:r>
              <a:rPr lang="en-US" sz="1200" b="0" i="0" dirty="0" err="1">
                <a:latin typeface="Source Sans Pro" panose="020B0503030403020204" pitchFamily="34" charset="77"/>
              </a:rPr>
              <a:t>ullamco</a:t>
            </a:r>
            <a:r>
              <a:rPr lang="en-US" sz="1200" b="0" i="0" dirty="0">
                <a:latin typeface="Source Sans Pro" panose="020B0503030403020204" pitchFamily="34" charset="77"/>
              </a:rPr>
              <a:t> </a:t>
            </a:r>
            <a:r>
              <a:rPr lang="en-US" sz="1200" b="0" i="0" dirty="0" err="1">
                <a:latin typeface="Source Sans Pro" panose="020B0503030403020204" pitchFamily="34" charset="77"/>
              </a:rPr>
              <a:t>laboris</a:t>
            </a:r>
            <a:r>
              <a:rPr lang="en-US" sz="1200" b="0" i="0" dirty="0">
                <a:latin typeface="Source Sans Pro" panose="020B0503030403020204" pitchFamily="34" charset="77"/>
              </a:rPr>
              <a:t> nisi </a:t>
            </a:r>
            <a:r>
              <a:rPr lang="en-US" sz="1200" b="0" i="0" dirty="0" err="1">
                <a:latin typeface="Source Sans Pro" panose="020B0503030403020204" pitchFamily="34" charset="77"/>
              </a:rPr>
              <a:t>ut</a:t>
            </a:r>
            <a:r>
              <a:rPr lang="en-US" sz="1200" b="0" i="0" dirty="0">
                <a:latin typeface="Source Sans Pro" panose="020B0503030403020204" pitchFamily="34" charset="77"/>
              </a:rPr>
              <a:t> </a:t>
            </a:r>
            <a:r>
              <a:rPr lang="en-US" sz="1200" b="0" i="0" dirty="0" err="1">
                <a:latin typeface="Source Sans Pro" panose="020B0503030403020204" pitchFamily="34" charset="77"/>
              </a:rPr>
              <a:t>aliquip</a:t>
            </a:r>
            <a:r>
              <a:rPr lang="en-US" sz="1200" b="0" i="0" dirty="0">
                <a:latin typeface="Source Sans Pro" panose="020B0503030403020204" pitchFamily="34" charset="77"/>
              </a:rPr>
              <a:t> ex </a:t>
            </a:r>
            <a:r>
              <a:rPr lang="en-US" sz="1200" b="0" i="0" dirty="0" err="1">
                <a:latin typeface="Source Sans Pro" panose="020B0503030403020204" pitchFamily="34" charset="77"/>
              </a:rPr>
              <a:t>ea</a:t>
            </a:r>
            <a:r>
              <a:rPr lang="en-US" sz="1200" b="0" i="0" dirty="0">
                <a:latin typeface="Source Sans Pro" panose="020B0503030403020204" pitchFamily="34" charset="77"/>
              </a:rPr>
              <a:t> </a:t>
            </a:r>
            <a:r>
              <a:rPr lang="en-US" sz="1200" b="0" i="0" dirty="0" err="1">
                <a:latin typeface="Source Sans Pro" panose="020B0503030403020204" pitchFamily="34" charset="77"/>
              </a:rPr>
              <a:t>commodo</a:t>
            </a:r>
            <a:r>
              <a:rPr lang="en-US" sz="1200" b="0" i="0" dirty="0">
                <a:latin typeface="Source Sans Pro" panose="020B0503030403020204" pitchFamily="34" charset="77"/>
              </a:rPr>
              <a:t> </a:t>
            </a:r>
            <a:r>
              <a:rPr lang="en-US" sz="1200" b="0" i="0" dirty="0" err="1">
                <a:latin typeface="Source Sans Pro" panose="020B0503030403020204" pitchFamily="34" charset="77"/>
              </a:rPr>
              <a:t>consequat</a:t>
            </a:r>
            <a:r>
              <a:rPr lang="en-US" sz="1200" b="0" i="0" dirty="0">
                <a:latin typeface="Source Sans Pro" panose="020B0503030403020204" pitchFamily="34" charset="77"/>
              </a:rPr>
              <a:t>.</a:t>
            </a:r>
          </a:p>
        </p:txBody>
      </p:sp>
      <p:sp>
        <p:nvSpPr>
          <p:cNvPr id="40" name="Text Placeholder 24">
            <a:extLst>
              <a:ext uri="{FF2B5EF4-FFF2-40B4-BE49-F238E27FC236}">
                <a16:creationId xmlns:a16="http://schemas.microsoft.com/office/drawing/2014/main" id="{AB1F749A-E8FF-7440-9916-FD8871502932}"/>
              </a:ext>
            </a:extLst>
          </p:cNvPr>
          <p:cNvSpPr>
            <a:spLocks noGrp="1"/>
          </p:cNvSpPr>
          <p:nvPr>
            <p:ph type="body" sz="quarter" idx="17" hasCustomPrompt="1"/>
          </p:nvPr>
        </p:nvSpPr>
        <p:spPr>
          <a:xfrm>
            <a:off x="1444759" y="4307758"/>
            <a:ext cx="6228250" cy="465542"/>
          </a:xfrm>
          <a:prstGeom prst="rect">
            <a:avLst/>
          </a:prstGeom>
        </p:spPr>
        <p:txBody>
          <a:bodyPr/>
          <a:lstStyle>
            <a:lvl1pPr marL="0" indent="0">
              <a:buNone/>
              <a:defRPr sz="2400" b="0" i="0">
                <a:solidFill>
                  <a:schemeClr val="accent2"/>
                </a:solidFill>
                <a:latin typeface="Bebas Neue" panose="020B0606020202050201" pitchFamily="34" charset="0"/>
              </a:defRPr>
            </a:lvl1pPr>
          </a:lstStyle>
          <a:p>
            <a:pPr lvl="0"/>
            <a:r>
              <a:rPr lang="en-US" dirty="0"/>
              <a:t>Longer benefit headline goes here</a:t>
            </a:r>
          </a:p>
        </p:txBody>
      </p:sp>
      <p:sp>
        <p:nvSpPr>
          <p:cNvPr id="42" name="Text Placeholder 11">
            <a:extLst>
              <a:ext uri="{FF2B5EF4-FFF2-40B4-BE49-F238E27FC236}">
                <a16:creationId xmlns:a16="http://schemas.microsoft.com/office/drawing/2014/main" id="{C601E320-EC3A-8F48-A2EC-D43CDD4962A8}"/>
              </a:ext>
            </a:extLst>
          </p:cNvPr>
          <p:cNvSpPr>
            <a:spLocks noGrp="1"/>
          </p:cNvSpPr>
          <p:nvPr>
            <p:ph type="body" sz="quarter" idx="18" hasCustomPrompt="1"/>
          </p:nvPr>
        </p:nvSpPr>
        <p:spPr>
          <a:xfrm>
            <a:off x="1444759" y="3554399"/>
            <a:ext cx="6228250" cy="501135"/>
          </a:xfrm>
          <a:prstGeom prst="rect">
            <a:avLst/>
          </a:prstGeom>
        </p:spPr>
        <p:txBody>
          <a:bodyPr/>
          <a:lstStyle>
            <a:lvl1pPr marL="0" indent="0" algn="l">
              <a:lnSpc>
                <a:spcPct val="100000"/>
              </a:lnSpc>
              <a:buNone/>
              <a:defRPr lang="en-AU" sz="1200" b="0" i="0" smtClean="0">
                <a:effectLst/>
              </a:defRPr>
            </a:lvl1pPr>
          </a:lstStyle>
          <a:p>
            <a:pPr algn="l"/>
            <a:r>
              <a:rPr lang="en-US" sz="1200" b="0" i="0" dirty="0">
                <a:latin typeface="Source Sans Pro" panose="020B0503030403020204" pitchFamily="34" charset="77"/>
              </a:rPr>
              <a:t>Lorem ipsum dolor sit </a:t>
            </a:r>
            <a:r>
              <a:rPr lang="en-US" sz="1200" b="0" i="0" dirty="0" err="1">
                <a:latin typeface="Source Sans Pro" panose="020B0503030403020204" pitchFamily="34" charset="77"/>
              </a:rPr>
              <a:t>amet</a:t>
            </a:r>
            <a:r>
              <a:rPr lang="en-US" sz="1200" b="0" i="0" dirty="0">
                <a:latin typeface="Source Sans Pro" panose="020B0503030403020204" pitchFamily="34" charset="77"/>
              </a:rPr>
              <a:t>, </a:t>
            </a:r>
            <a:r>
              <a:rPr lang="en-US" sz="1200" b="0" i="0" dirty="0" err="1">
                <a:latin typeface="Source Sans Pro" panose="020B0503030403020204" pitchFamily="34" charset="77"/>
              </a:rPr>
              <a:t>consectetur</a:t>
            </a:r>
            <a:r>
              <a:rPr lang="en-US" sz="1200" b="0" i="0" dirty="0">
                <a:latin typeface="Source Sans Pro" panose="020B0503030403020204" pitchFamily="34" charset="77"/>
              </a:rPr>
              <a:t> </a:t>
            </a:r>
            <a:r>
              <a:rPr lang="en-US" sz="1200" b="0" i="0" dirty="0" err="1">
                <a:latin typeface="Source Sans Pro" panose="020B0503030403020204" pitchFamily="34" charset="77"/>
              </a:rPr>
              <a:t>adipiscing</a:t>
            </a:r>
            <a:r>
              <a:rPr lang="en-US" sz="1200" b="0" i="0" dirty="0">
                <a:latin typeface="Source Sans Pro" panose="020B0503030403020204" pitchFamily="34" charset="77"/>
              </a:rPr>
              <a:t> </a:t>
            </a:r>
            <a:r>
              <a:rPr lang="en-US" sz="1200" b="0" i="0" dirty="0" err="1">
                <a:latin typeface="Source Sans Pro" panose="020B0503030403020204" pitchFamily="34" charset="77"/>
              </a:rPr>
              <a:t>elit</a:t>
            </a:r>
            <a:r>
              <a:rPr lang="en-US" sz="1200" b="0" i="0" dirty="0">
                <a:latin typeface="Source Sans Pro" panose="020B0503030403020204" pitchFamily="34" charset="77"/>
              </a:rPr>
              <a:t>, sed do </a:t>
            </a:r>
            <a:r>
              <a:rPr lang="en-US" sz="1200" b="0" i="0" dirty="0" err="1">
                <a:latin typeface="Source Sans Pro" panose="020B0503030403020204" pitchFamily="34" charset="77"/>
              </a:rPr>
              <a:t>eiusmod</a:t>
            </a:r>
            <a:r>
              <a:rPr lang="en-US" sz="1200" b="0" i="0" dirty="0">
                <a:latin typeface="Source Sans Pro" panose="020B0503030403020204" pitchFamily="34" charset="77"/>
              </a:rPr>
              <a:t> </a:t>
            </a:r>
            <a:r>
              <a:rPr lang="en-US" sz="1200" b="0" i="0" dirty="0" err="1">
                <a:latin typeface="Source Sans Pro" panose="020B0503030403020204" pitchFamily="34" charset="77"/>
              </a:rPr>
              <a:t>tempor</a:t>
            </a:r>
            <a:r>
              <a:rPr lang="en-US" sz="1200" b="0" i="0" dirty="0">
                <a:latin typeface="Source Sans Pro" panose="020B0503030403020204" pitchFamily="34" charset="77"/>
              </a:rPr>
              <a:t> </a:t>
            </a:r>
            <a:r>
              <a:rPr lang="en-US" sz="1200" b="0" i="0" dirty="0" err="1">
                <a:latin typeface="Source Sans Pro" panose="020B0503030403020204" pitchFamily="34" charset="77"/>
              </a:rPr>
              <a:t>incididunt</a:t>
            </a:r>
            <a:r>
              <a:rPr lang="en-US" sz="1200" b="0" i="0" dirty="0">
                <a:latin typeface="Source Sans Pro" panose="020B0503030403020204" pitchFamily="34" charset="77"/>
              </a:rPr>
              <a:t> </a:t>
            </a:r>
            <a:r>
              <a:rPr lang="en-US" sz="1200" b="0" i="0" dirty="0" err="1">
                <a:latin typeface="Source Sans Pro" panose="020B0503030403020204" pitchFamily="34" charset="77"/>
              </a:rPr>
              <a:t>ut</a:t>
            </a:r>
            <a:r>
              <a:rPr lang="en-US" sz="1200" b="0" i="0" dirty="0">
                <a:latin typeface="Source Sans Pro" panose="020B0503030403020204" pitchFamily="34" charset="77"/>
              </a:rPr>
              <a:t> </a:t>
            </a:r>
            <a:r>
              <a:rPr lang="en-US" sz="1200" b="0" i="0" dirty="0" err="1">
                <a:latin typeface="Source Sans Pro" panose="020B0503030403020204" pitchFamily="34" charset="77"/>
              </a:rPr>
              <a:t>labore</a:t>
            </a:r>
            <a:r>
              <a:rPr lang="en-US" sz="1200" b="0" i="0" dirty="0">
                <a:latin typeface="Source Sans Pro" panose="020B0503030403020204" pitchFamily="34" charset="77"/>
              </a:rPr>
              <a:t> et dolore magna </a:t>
            </a:r>
            <a:r>
              <a:rPr lang="en-US" sz="1200" b="0" i="0" dirty="0" err="1">
                <a:latin typeface="Source Sans Pro" panose="020B0503030403020204" pitchFamily="34" charset="77"/>
              </a:rPr>
              <a:t>aliqua</a:t>
            </a:r>
            <a:r>
              <a:rPr lang="en-US" sz="1200" b="0" i="0" dirty="0">
                <a:latin typeface="Source Sans Pro" panose="020B0503030403020204" pitchFamily="34" charset="77"/>
              </a:rPr>
              <a:t>. </a:t>
            </a:r>
          </a:p>
        </p:txBody>
      </p:sp>
      <p:sp>
        <p:nvSpPr>
          <p:cNvPr id="43" name="Text Placeholder 24">
            <a:extLst>
              <a:ext uri="{FF2B5EF4-FFF2-40B4-BE49-F238E27FC236}">
                <a16:creationId xmlns:a16="http://schemas.microsoft.com/office/drawing/2014/main" id="{D9C099F4-DBEB-0245-918E-D1D840192369}"/>
              </a:ext>
            </a:extLst>
          </p:cNvPr>
          <p:cNvSpPr>
            <a:spLocks noGrp="1"/>
          </p:cNvSpPr>
          <p:nvPr>
            <p:ph type="body" sz="quarter" idx="19" hasCustomPrompt="1"/>
          </p:nvPr>
        </p:nvSpPr>
        <p:spPr>
          <a:xfrm>
            <a:off x="1444759" y="3079844"/>
            <a:ext cx="6228250" cy="465542"/>
          </a:xfrm>
          <a:prstGeom prst="rect">
            <a:avLst/>
          </a:prstGeom>
        </p:spPr>
        <p:txBody>
          <a:bodyPr/>
          <a:lstStyle>
            <a:lvl1pPr marL="0" indent="0">
              <a:buNone/>
              <a:defRPr sz="2400" b="0" i="0">
                <a:solidFill>
                  <a:schemeClr val="accent2"/>
                </a:solidFill>
                <a:latin typeface="Bebas Neue" panose="020B0606020202050201" pitchFamily="34" charset="0"/>
              </a:defRPr>
            </a:lvl1pPr>
          </a:lstStyle>
          <a:p>
            <a:pPr lvl="0"/>
            <a:r>
              <a:rPr lang="en-US" dirty="0"/>
              <a:t>Longer benefit headline goes here</a:t>
            </a:r>
          </a:p>
        </p:txBody>
      </p:sp>
      <p:pic>
        <p:nvPicPr>
          <p:cNvPr id="5" name="Graphic 4">
            <a:extLst>
              <a:ext uri="{FF2B5EF4-FFF2-40B4-BE49-F238E27FC236}">
                <a16:creationId xmlns:a16="http://schemas.microsoft.com/office/drawing/2014/main" id="{30542FD1-9CC5-7F47-8183-EEDF9C978E5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055" y="1767435"/>
            <a:ext cx="501135" cy="501135"/>
          </a:xfrm>
          <a:prstGeom prst="rect">
            <a:avLst/>
          </a:prstGeom>
        </p:spPr>
      </p:pic>
      <p:pic>
        <p:nvPicPr>
          <p:cNvPr id="17" name="Graphic 16">
            <a:extLst>
              <a:ext uri="{FF2B5EF4-FFF2-40B4-BE49-F238E27FC236}">
                <a16:creationId xmlns:a16="http://schemas.microsoft.com/office/drawing/2014/main" id="{06CEBEE4-17B3-7240-8CD6-B9EC193792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6054" y="2986637"/>
            <a:ext cx="501135" cy="501135"/>
          </a:xfrm>
          <a:prstGeom prst="rect">
            <a:avLst/>
          </a:prstGeom>
        </p:spPr>
      </p:pic>
      <p:pic>
        <p:nvPicPr>
          <p:cNvPr id="23" name="Graphic 22">
            <a:extLst>
              <a:ext uri="{FF2B5EF4-FFF2-40B4-BE49-F238E27FC236}">
                <a16:creationId xmlns:a16="http://schemas.microsoft.com/office/drawing/2014/main" id="{7A8615C9-463A-8B4D-865C-B963DBC2909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6054" y="4205839"/>
            <a:ext cx="501135" cy="501135"/>
          </a:xfrm>
          <a:prstGeom prst="rect">
            <a:avLst/>
          </a:prstGeom>
        </p:spPr>
      </p:pic>
    </p:spTree>
    <p:extLst>
      <p:ext uri="{BB962C8B-B14F-4D97-AF65-F5344CB8AC3E}">
        <p14:creationId xmlns:p14="http://schemas.microsoft.com/office/powerpoint/2010/main" val="2951542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text &amp; laptop">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84F8E6-2AB3-804A-AB4A-9F093589ECB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6203952" y="1236337"/>
            <a:ext cx="5988048" cy="4966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Placeholder 11"/>
          <p:cNvSpPr>
            <a:spLocks noGrp="1"/>
          </p:cNvSpPr>
          <p:nvPr>
            <p:ph type="body" sz="quarter" idx="11" hasCustomPrompt="1"/>
          </p:nvPr>
        </p:nvSpPr>
        <p:spPr>
          <a:xfrm>
            <a:off x="838200" y="1600200"/>
            <a:ext cx="5149850" cy="4216400"/>
          </a:xfrm>
          <a:prstGeom prst="rect">
            <a:avLst/>
          </a:prstGeom>
        </p:spPr>
        <p:txBody>
          <a:bodyPr/>
          <a:lstStyle>
            <a:lvl1pPr>
              <a:lnSpc>
                <a:spcPts val="2300"/>
              </a:lnSpc>
              <a:defRPr sz="1500" b="0" i="0">
                <a:solidFill>
                  <a:schemeClr val="tx1"/>
                </a:solidFill>
                <a:latin typeface="Source Sans Pro" panose="020B0503030403020204" pitchFamily="34" charset="77"/>
                <a:ea typeface="Open Sans" charset="0"/>
                <a:cs typeface="Open Sans" charset="0"/>
              </a:defRPr>
            </a:lvl1pPr>
          </a:lstStyle>
          <a:p>
            <a:pPr lvl="0"/>
            <a:r>
              <a:rPr lang="en-US" dirty="0"/>
              <a:t>Lorem ipsum dolor sit </a:t>
            </a:r>
            <a:r>
              <a:rPr lang="en-US" dirty="0" err="1"/>
              <a:t>amet</a:t>
            </a:r>
            <a:r>
              <a:rPr lang="en-US" dirty="0"/>
              <a:t>, </a:t>
            </a:r>
            <a:r>
              <a:rPr lang="en-US" dirty="0" err="1"/>
              <a:t>nusquam</a:t>
            </a:r>
            <a:r>
              <a:rPr lang="en-US" dirty="0"/>
              <a:t> </a:t>
            </a:r>
            <a:r>
              <a:rPr lang="en-US" dirty="0" err="1"/>
              <a:t>lucilius</a:t>
            </a:r>
            <a:r>
              <a:rPr lang="en-US" dirty="0"/>
              <a:t> </a:t>
            </a:r>
            <a:r>
              <a:rPr lang="en-US" dirty="0" err="1"/>
              <a:t>interesset</a:t>
            </a:r>
            <a:r>
              <a:rPr lang="en-US" dirty="0"/>
              <a:t> pro </a:t>
            </a:r>
            <a:r>
              <a:rPr lang="en-US" dirty="0" err="1"/>
              <a:t>ea</a:t>
            </a:r>
            <a:r>
              <a:rPr lang="en-US" dirty="0"/>
              <a:t>, </a:t>
            </a:r>
            <a:r>
              <a:rPr lang="en-US" dirty="0" err="1"/>
              <a:t>ei</a:t>
            </a:r>
            <a:r>
              <a:rPr lang="en-US" dirty="0"/>
              <a:t> has </a:t>
            </a:r>
            <a:r>
              <a:rPr lang="en-US" dirty="0" err="1"/>
              <a:t>feugait</a:t>
            </a:r>
            <a:r>
              <a:rPr lang="en-US" dirty="0"/>
              <a:t> </a:t>
            </a:r>
            <a:r>
              <a:rPr lang="en-US" dirty="0" err="1"/>
              <a:t>singulis</a:t>
            </a:r>
            <a:r>
              <a:rPr lang="en-US" dirty="0"/>
              <a:t>. </a:t>
            </a:r>
            <a:r>
              <a:rPr lang="en-US" dirty="0" err="1"/>
              <a:t>Nec</a:t>
            </a:r>
            <a:r>
              <a:rPr lang="en-US" dirty="0"/>
              <a:t> option </a:t>
            </a:r>
            <a:r>
              <a:rPr lang="en-US" dirty="0" err="1"/>
              <a:t>qualisque</a:t>
            </a:r>
            <a:r>
              <a:rPr lang="en-US" dirty="0"/>
              <a:t> cu, sea </a:t>
            </a:r>
            <a:r>
              <a:rPr lang="en-US" dirty="0" err="1"/>
              <a:t>tritani</a:t>
            </a:r>
            <a:r>
              <a:rPr lang="en-US" dirty="0"/>
              <a:t> </a:t>
            </a:r>
            <a:r>
              <a:rPr lang="en-US" dirty="0" err="1"/>
              <a:t>recusabo</a:t>
            </a:r>
            <a:r>
              <a:rPr lang="en-US" dirty="0"/>
              <a:t> </a:t>
            </a:r>
            <a:r>
              <a:rPr lang="en-US" dirty="0" err="1"/>
              <a:t>praesent</a:t>
            </a:r>
            <a:r>
              <a:rPr lang="en-US" dirty="0"/>
              <a:t> in, cum </a:t>
            </a:r>
            <a:r>
              <a:rPr lang="en-US" dirty="0" err="1"/>
              <a:t>ea</a:t>
            </a:r>
            <a:r>
              <a:rPr lang="en-US" dirty="0"/>
              <a:t> </a:t>
            </a:r>
            <a:r>
              <a:rPr lang="en-US" dirty="0" err="1"/>
              <a:t>mazim</a:t>
            </a:r>
            <a:r>
              <a:rPr lang="en-US" dirty="0"/>
              <a:t> </a:t>
            </a:r>
            <a:r>
              <a:rPr lang="en-US" dirty="0" err="1"/>
              <a:t>harum</a:t>
            </a:r>
            <a:r>
              <a:rPr lang="en-US" dirty="0"/>
              <a:t> </a:t>
            </a:r>
            <a:r>
              <a:rPr lang="en-US" dirty="0" err="1"/>
              <a:t>delectus</a:t>
            </a:r>
            <a:r>
              <a:rPr lang="en-US" dirty="0"/>
              <a:t>. </a:t>
            </a:r>
            <a:r>
              <a:rPr lang="en-US" dirty="0" err="1"/>
              <a:t>Te</a:t>
            </a:r>
            <a:r>
              <a:rPr lang="en-US" dirty="0"/>
              <a:t> </a:t>
            </a:r>
            <a:r>
              <a:rPr lang="en-US" dirty="0" err="1"/>
              <a:t>libris</a:t>
            </a:r>
            <a:r>
              <a:rPr lang="en-US" dirty="0"/>
              <a:t> </a:t>
            </a:r>
            <a:r>
              <a:rPr lang="en-US" dirty="0" err="1"/>
              <a:t>audiam</a:t>
            </a:r>
            <a:r>
              <a:rPr lang="en-US" dirty="0"/>
              <a:t> </a:t>
            </a:r>
            <a:r>
              <a:rPr lang="en-US" dirty="0" err="1"/>
              <a:t>laboramus</a:t>
            </a:r>
            <a:r>
              <a:rPr lang="en-US" dirty="0"/>
              <a:t> id </a:t>
            </a:r>
            <a:r>
              <a:rPr lang="en-US" dirty="0" err="1"/>
              <a:t>eos</a:t>
            </a:r>
            <a:r>
              <a:rPr lang="en-US" dirty="0"/>
              <a:t>,</a:t>
            </a:r>
          </a:p>
        </p:txBody>
      </p:sp>
      <p:sp>
        <p:nvSpPr>
          <p:cNvPr id="2" name="Title 1">
            <a:extLst>
              <a:ext uri="{FF2B5EF4-FFF2-40B4-BE49-F238E27FC236}">
                <a16:creationId xmlns:a16="http://schemas.microsoft.com/office/drawing/2014/main" id="{BE876B0D-2AD2-41A5-8A94-245EF8B4079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783642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ur Solutions">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ABB3AC28-D084-F549-803B-6CD49D4977FB}"/>
              </a:ext>
            </a:extLst>
          </p:cNvPr>
          <p:cNvSpPr>
            <a:spLocks noGrp="1"/>
          </p:cNvSpPr>
          <p:nvPr>
            <p:ph type="pic" sz="quarter" idx="19" hasCustomPrompt="1"/>
          </p:nvPr>
        </p:nvSpPr>
        <p:spPr>
          <a:xfrm>
            <a:off x="990600" y="3851583"/>
            <a:ext cx="1350666" cy="1350667"/>
          </a:xfrm>
        </p:spPr>
        <p:txBody>
          <a:bodyPr anchor="ctr">
            <a:normAutofit/>
          </a:bodyPr>
          <a:lstStyle>
            <a:lvl1pPr marL="0" indent="0" algn="ctr">
              <a:buNone/>
              <a:defRPr sz="1200"/>
            </a:lvl1pPr>
          </a:lstStyle>
          <a:p>
            <a:r>
              <a:rPr lang="en-US" dirty="0"/>
              <a:t>Add brand graphic icon</a:t>
            </a:r>
          </a:p>
        </p:txBody>
      </p:sp>
      <p:sp>
        <p:nvSpPr>
          <p:cNvPr id="4" name="Text Placeholder 11"/>
          <p:cNvSpPr>
            <a:spLocks noGrp="1"/>
          </p:cNvSpPr>
          <p:nvPr>
            <p:ph type="body" sz="quarter" idx="11" hasCustomPrompt="1"/>
          </p:nvPr>
        </p:nvSpPr>
        <p:spPr>
          <a:xfrm>
            <a:off x="2294371" y="2547116"/>
            <a:ext cx="3347569" cy="461666"/>
          </a:xfrm>
          <a:prstGeom prst="rect">
            <a:avLst/>
          </a:prstGeom>
        </p:spPr>
        <p:txBody>
          <a:bodyPr/>
          <a:lstStyle>
            <a:lvl1pPr marL="0" indent="0">
              <a:lnSpc>
                <a:spcPct val="100000"/>
              </a:lnSpc>
              <a:buNone/>
              <a:defRPr lang="en-AU" sz="1100" b="0" i="0" smtClean="0">
                <a:effectLst/>
              </a:defRPr>
            </a:lvl1pPr>
          </a:lstStyle>
          <a:p>
            <a:pPr fontAlgn="base"/>
            <a:r>
              <a:rPr lang="en-AU" b="0" i="0" dirty="0" err="1">
                <a:solidFill>
                  <a:srgbClr val="011936"/>
                </a:solidFill>
                <a:effectLst/>
                <a:latin typeface="Source Sans Pro" panose="020B0503030403020204" pitchFamily="34" charset="77"/>
              </a:rPr>
              <a:t>MaxiCloud</a:t>
            </a:r>
            <a:r>
              <a:rPr lang="en-AU" b="0" i="0" dirty="0">
                <a:solidFill>
                  <a:srgbClr val="011936"/>
                </a:solidFill>
                <a:effectLst/>
                <a:latin typeface="Source Sans Pro" panose="020B0503030403020204" pitchFamily="34" charset="77"/>
              </a:rPr>
              <a:t> caters to any sized business and scales easily. Whether it’s new projects, sites, users or extra licensing requirements – </a:t>
            </a:r>
            <a:r>
              <a:rPr lang="en-AU" b="0" i="0" dirty="0" err="1">
                <a:solidFill>
                  <a:srgbClr val="011936"/>
                </a:solidFill>
                <a:effectLst/>
                <a:latin typeface="Source Sans Pro" panose="020B0503030403020204" pitchFamily="34" charset="77"/>
              </a:rPr>
              <a:t>MaxiCloud</a:t>
            </a:r>
            <a:r>
              <a:rPr lang="en-AU" b="0" i="0" dirty="0">
                <a:solidFill>
                  <a:srgbClr val="011936"/>
                </a:solidFill>
                <a:effectLst/>
                <a:latin typeface="Source Sans Pro" panose="020B0503030403020204" pitchFamily="34" charset="77"/>
              </a:rPr>
              <a:t> grows with your organisation.</a:t>
            </a:r>
          </a:p>
        </p:txBody>
      </p:sp>
      <p:sp>
        <p:nvSpPr>
          <p:cNvPr id="9" name="Text Placeholder 11">
            <a:extLst>
              <a:ext uri="{FF2B5EF4-FFF2-40B4-BE49-F238E27FC236}">
                <a16:creationId xmlns:a16="http://schemas.microsoft.com/office/drawing/2014/main" id="{59B997F4-180F-E24C-8E2F-554030FF22F6}"/>
              </a:ext>
            </a:extLst>
          </p:cNvPr>
          <p:cNvSpPr>
            <a:spLocks noGrp="1"/>
          </p:cNvSpPr>
          <p:nvPr>
            <p:ph type="body" sz="quarter" idx="12" hasCustomPrompt="1"/>
          </p:nvPr>
        </p:nvSpPr>
        <p:spPr>
          <a:xfrm>
            <a:off x="2294371" y="4526917"/>
            <a:ext cx="3347569" cy="461666"/>
          </a:xfrm>
          <a:prstGeom prst="rect">
            <a:avLst/>
          </a:prstGeom>
        </p:spPr>
        <p:txBody>
          <a:bodyPr>
            <a:noAutofit/>
          </a:bodyPr>
          <a:lstStyle>
            <a:lvl1pPr marL="0" indent="0">
              <a:lnSpc>
                <a:spcPct val="100000"/>
              </a:lnSpc>
              <a:buNone/>
              <a:defRPr lang="en-AU" sz="1100" b="0" i="0" smtClean="0">
                <a:effectLst/>
              </a:defRPr>
            </a:lvl1pPr>
          </a:lstStyle>
          <a:p>
            <a:pPr fontAlgn="base"/>
            <a:r>
              <a:rPr lang="en-AU" b="0" i="0" dirty="0">
                <a:solidFill>
                  <a:srgbClr val="011936"/>
                </a:solidFill>
                <a:effectLst/>
                <a:latin typeface="Source Sans Pro" panose="020B0503030403020204" pitchFamily="34" charset="77"/>
              </a:rPr>
              <a:t>The best of breed asset management tools on the one platform – Mobility, Asset Investment Optimisation, Scheduling, Archiving, Inventory Management, Permitting &amp; more.</a:t>
            </a:r>
          </a:p>
        </p:txBody>
      </p:sp>
      <p:sp>
        <p:nvSpPr>
          <p:cNvPr id="12" name="Text Placeholder 11">
            <a:extLst>
              <a:ext uri="{FF2B5EF4-FFF2-40B4-BE49-F238E27FC236}">
                <a16:creationId xmlns:a16="http://schemas.microsoft.com/office/drawing/2014/main" id="{930D5EF2-729A-F048-9AAA-25607646C074}"/>
              </a:ext>
            </a:extLst>
          </p:cNvPr>
          <p:cNvSpPr>
            <a:spLocks noGrp="1"/>
          </p:cNvSpPr>
          <p:nvPr>
            <p:ph type="body" sz="quarter" idx="13" hasCustomPrompt="1"/>
          </p:nvPr>
        </p:nvSpPr>
        <p:spPr>
          <a:xfrm>
            <a:off x="7906794" y="2547115"/>
            <a:ext cx="3347569" cy="461666"/>
          </a:xfrm>
          <a:prstGeom prst="rect">
            <a:avLst/>
          </a:prstGeom>
        </p:spPr>
        <p:txBody>
          <a:bodyPr/>
          <a:lstStyle>
            <a:lvl1pPr marL="0" indent="0">
              <a:lnSpc>
                <a:spcPct val="100000"/>
              </a:lnSpc>
              <a:buNone/>
              <a:defRPr lang="en-AU" sz="1100" b="0" i="0" smtClean="0">
                <a:effectLst/>
              </a:defRPr>
            </a:lvl1pPr>
          </a:lstStyle>
          <a:p>
            <a:pPr fontAlgn="base"/>
            <a:r>
              <a:rPr lang="en-AU" b="0" i="0" dirty="0">
                <a:solidFill>
                  <a:srgbClr val="011936"/>
                </a:solidFill>
                <a:effectLst/>
                <a:latin typeface="Source Sans Pro" panose="020B0503030403020204" pitchFamily="34" charset="77"/>
              </a:rPr>
              <a:t>Relax in the knowledge that your data is always airtight in our locally managed data </a:t>
            </a:r>
            <a:r>
              <a:rPr lang="en-AU" b="0" i="0" dirty="0" err="1">
                <a:solidFill>
                  <a:srgbClr val="011936"/>
                </a:solidFill>
                <a:effectLst/>
                <a:latin typeface="Source Sans Pro" panose="020B0503030403020204" pitchFamily="34" charset="77"/>
              </a:rPr>
              <a:t>centers</a:t>
            </a:r>
            <a:r>
              <a:rPr lang="en-AU" b="0" i="0" dirty="0">
                <a:solidFill>
                  <a:srgbClr val="011936"/>
                </a:solidFill>
                <a:effectLst/>
                <a:latin typeface="Source Sans Pro" panose="020B0503030403020204" pitchFamily="34" charset="77"/>
              </a:rPr>
              <a:t>. </a:t>
            </a:r>
            <a:r>
              <a:rPr lang="en-AU" b="0" i="0" dirty="0" err="1">
                <a:solidFill>
                  <a:srgbClr val="011936"/>
                </a:solidFill>
                <a:effectLst/>
                <a:latin typeface="Source Sans Pro" panose="020B0503030403020204" pitchFamily="34" charset="77"/>
              </a:rPr>
              <a:t>MaxiCloud</a:t>
            </a:r>
            <a:r>
              <a:rPr lang="en-AU" b="0" i="0" dirty="0">
                <a:solidFill>
                  <a:srgbClr val="011936"/>
                </a:solidFill>
                <a:effectLst/>
                <a:latin typeface="Source Sans Pro" panose="020B0503030403020204" pitchFamily="34" charset="77"/>
              </a:rPr>
              <a:t> has DC security and accreditations, and adheres to local cyber security certification. Plus, with private tenancy you get additional security.</a:t>
            </a:r>
          </a:p>
        </p:txBody>
      </p:sp>
      <p:sp>
        <p:nvSpPr>
          <p:cNvPr id="15" name="Text Placeholder 11">
            <a:extLst>
              <a:ext uri="{FF2B5EF4-FFF2-40B4-BE49-F238E27FC236}">
                <a16:creationId xmlns:a16="http://schemas.microsoft.com/office/drawing/2014/main" id="{276E720D-0888-854A-B292-7408954ABF14}"/>
              </a:ext>
            </a:extLst>
          </p:cNvPr>
          <p:cNvSpPr>
            <a:spLocks noGrp="1"/>
          </p:cNvSpPr>
          <p:nvPr>
            <p:ph type="body" sz="quarter" idx="14" hasCustomPrompt="1"/>
          </p:nvPr>
        </p:nvSpPr>
        <p:spPr>
          <a:xfrm>
            <a:off x="7906794" y="4526918"/>
            <a:ext cx="3347569" cy="461666"/>
          </a:xfrm>
          <a:prstGeom prst="rect">
            <a:avLst/>
          </a:prstGeom>
        </p:spPr>
        <p:txBody>
          <a:bodyPr/>
          <a:lstStyle>
            <a:lvl1pPr marL="0" indent="0">
              <a:lnSpc>
                <a:spcPct val="100000"/>
              </a:lnSpc>
              <a:buNone/>
              <a:defRPr lang="en-AU" sz="1100" b="0" i="0" smtClean="0">
                <a:effectLst/>
              </a:defRPr>
            </a:lvl1pPr>
          </a:lstStyle>
          <a:p>
            <a:pPr fontAlgn="base"/>
            <a:r>
              <a:rPr lang="en-AU" b="0" i="0" dirty="0">
                <a:solidFill>
                  <a:srgbClr val="011936"/>
                </a:solidFill>
                <a:effectLst/>
                <a:latin typeface="Source Sans Pro" panose="020B0503030403020204" pitchFamily="34" charset="77"/>
              </a:rPr>
              <a:t>No upfront capital costs, quick implementation and no on-site equipment needed. You’ll love the affordable monthly subscription with the flexibility to add solutions as you go.</a:t>
            </a:r>
          </a:p>
        </p:txBody>
      </p:sp>
      <p:sp>
        <p:nvSpPr>
          <p:cNvPr id="18" name="Title Placeholder 4">
            <a:extLst>
              <a:ext uri="{FF2B5EF4-FFF2-40B4-BE49-F238E27FC236}">
                <a16:creationId xmlns:a16="http://schemas.microsoft.com/office/drawing/2014/main" id="{08B8F24B-0C18-3A46-846C-5996251A37E9}"/>
              </a:ext>
            </a:extLst>
          </p:cNvPr>
          <p:cNvSpPr>
            <a:spLocks noGrp="1"/>
          </p:cNvSpPr>
          <p:nvPr>
            <p:ph type="title" hasCustomPrompt="1"/>
          </p:nvPr>
        </p:nvSpPr>
        <p:spPr>
          <a:xfrm>
            <a:off x="851647" y="375065"/>
            <a:ext cx="10515600" cy="966718"/>
          </a:xfrm>
          <a:prstGeom prst="rect">
            <a:avLst/>
          </a:prstGeom>
        </p:spPr>
        <p:txBody>
          <a:bodyPr vert="horz" lIns="91440" tIns="45720" rIns="91440" bIns="45720" rtlCol="0" anchor="ctr">
            <a:normAutofit/>
          </a:bodyPr>
          <a:lstStyle/>
          <a:p>
            <a:r>
              <a:rPr lang="en-US" dirty="0"/>
              <a:t>Benefits of [Solution/Product]</a:t>
            </a:r>
          </a:p>
        </p:txBody>
      </p:sp>
      <p:sp>
        <p:nvSpPr>
          <p:cNvPr id="25" name="Text Placeholder 24">
            <a:extLst>
              <a:ext uri="{FF2B5EF4-FFF2-40B4-BE49-F238E27FC236}">
                <a16:creationId xmlns:a16="http://schemas.microsoft.com/office/drawing/2014/main" id="{BF39189D-6E3B-3B46-9D95-1B232AFC13BF}"/>
              </a:ext>
            </a:extLst>
          </p:cNvPr>
          <p:cNvSpPr>
            <a:spLocks noGrp="1"/>
          </p:cNvSpPr>
          <p:nvPr>
            <p:ph type="body" sz="quarter" idx="15" hasCustomPrompt="1"/>
          </p:nvPr>
        </p:nvSpPr>
        <p:spPr>
          <a:xfrm>
            <a:off x="2294370" y="2123913"/>
            <a:ext cx="3441700" cy="414338"/>
          </a:xfrm>
          <a:prstGeom prst="rect">
            <a:avLst/>
          </a:prstGeom>
        </p:spPr>
        <p:txBody>
          <a:bodyPr/>
          <a:lstStyle>
            <a:lvl1pPr marL="0" indent="0">
              <a:buNone/>
              <a:defRPr sz="2400" b="0" i="0">
                <a:solidFill>
                  <a:schemeClr val="accent2"/>
                </a:solidFill>
                <a:latin typeface="Bebas Neue" panose="020B0606020202050201" pitchFamily="34" charset="0"/>
              </a:defRPr>
            </a:lvl1pPr>
          </a:lstStyle>
          <a:p>
            <a:pPr lvl="0"/>
            <a:r>
              <a:rPr lang="en-US" dirty="0"/>
              <a:t>Scalability</a:t>
            </a:r>
          </a:p>
        </p:txBody>
      </p:sp>
      <p:sp>
        <p:nvSpPr>
          <p:cNvPr id="26" name="Text Placeholder 24">
            <a:extLst>
              <a:ext uri="{FF2B5EF4-FFF2-40B4-BE49-F238E27FC236}">
                <a16:creationId xmlns:a16="http://schemas.microsoft.com/office/drawing/2014/main" id="{C7005FB1-88A2-9147-8ACA-5D132893C386}"/>
              </a:ext>
            </a:extLst>
          </p:cNvPr>
          <p:cNvSpPr>
            <a:spLocks noGrp="1"/>
          </p:cNvSpPr>
          <p:nvPr>
            <p:ph type="body" sz="quarter" idx="16" hasCustomPrompt="1"/>
          </p:nvPr>
        </p:nvSpPr>
        <p:spPr>
          <a:xfrm>
            <a:off x="2294370" y="4091759"/>
            <a:ext cx="3596687" cy="414338"/>
          </a:xfrm>
          <a:prstGeom prst="rect">
            <a:avLst/>
          </a:prstGeom>
        </p:spPr>
        <p:txBody>
          <a:bodyPr/>
          <a:lstStyle>
            <a:lvl1pPr marL="0" indent="0">
              <a:buNone/>
              <a:defRPr sz="2400" b="0" i="0">
                <a:solidFill>
                  <a:schemeClr val="accent2"/>
                </a:solidFill>
                <a:latin typeface="Bebas Neue" panose="020B0606020202050201" pitchFamily="34" charset="0"/>
              </a:defRPr>
            </a:lvl1pPr>
          </a:lstStyle>
          <a:p>
            <a:pPr lvl="0"/>
            <a:r>
              <a:rPr lang="en-US" dirty="0"/>
              <a:t>Only the best</a:t>
            </a:r>
          </a:p>
        </p:txBody>
      </p:sp>
      <p:sp>
        <p:nvSpPr>
          <p:cNvPr id="27" name="Text Placeholder 24">
            <a:extLst>
              <a:ext uri="{FF2B5EF4-FFF2-40B4-BE49-F238E27FC236}">
                <a16:creationId xmlns:a16="http://schemas.microsoft.com/office/drawing/2014/main" id="{D00C8AAA-47C1-454E-B97C-756BD52274C6}"/>
              </a:ext>
            </a:extLst>
          </p:cNvPr>
          <p:cNvSpPr>
            <a:spLocks noGrp="1"/>
          </p:cNvSpPr>
          <p:nvPr>
            <p:ph type="body" sz="quarter" idx="17" hasCustomPrompt="1"/>
          </p:nvPr>
        </p:nvSpPr>
        <p:spPr>
          <a:xfrm>
            <a:off x="7906794" y="2123913"/>
            <a:ext cx="3441700" cy="414338"/>
          </a:xfrm>
          <a:prstGeom prst="rect">
            <a:avLst/>
          </a:prstGeom>
        </p:spPr>
        <p:txBody>
          <a:bodyPr/>
          <a:lstStyle>
            <a:lvl1pPr marL="0" indent="0">
              <a:buNone/>
              <a:defRPr sz="2400" b="0" i="0">
                <a:solidFill>
                  <a:schemeClr val="accent2"/>
                </a:solidFill>
                <a:latin typeface="Bebas Neue" panose="020B0606020202050201" pitchFamily="34" charset="0"/>
              </a:defRPr>
            </a:lvl1pPr>
          </a:lstStyle>
          <a:p>
            <a:pPr lvl="0"/>
            <a:r>
              <a:rPr lang="en-US" dirty="0"/>
              <a:t>Security</a:t>
            </a:r>
          </a:p>
        </p:txBody>
      </p:sp>
      <p:sp>
        <p:nvSpPr>
          <p:cNvPr id="28" name="Text Placeholder 24">
            <a:extLst>
              <a:ext uri="{FF2B5EF4-FFF2-40B4-BE49-F238E27FC236}">
                <a16:creationId xmlns:a16="http://schemas.microsoft.com/office/drawing/2014/main" id="{06DF237F-9CE8-D14E-B5EE-1D88E3ADB965}"/>
              </a:ext>
            </a:extLst>
          </p:cNvPr>
          <p:cNvSpPr>
            <a:spLocks noGrp="1"/>
          </p:cNvSpPr>
          <p:nvPr>
            <p:ph type="body" sz="quarter" idx="18" hasCustomPrompt="1"/>
          </p:nvPr>
        </p:nvSpPr>
        <p:spPr>
          <a:xfrm>
            <a:off x="7906794" y="4091759"/>
            <a:ext cx="3596687" cy="414338"/>
          </a:xfrm>
          <a:prstGeom prst="rect">
            <a:avLst/>
          </a:prstGeom>
        </p:spPr>
        <p:txBody>
          <a:bodyPr/>
          <a:lstStyle>
            <a:lvl1pPr marL="0" indent="0">
              <a:buNone/>
              <a:defRPr sz="2400" b="0" i="0">
                <a:solidFill>
                  <a:schemeClr val="accent2"/>
                </a:solidFill>
                <a:latin typeface="Bebas Neue" panose="020B0606020202050201" pitchFamily="34" charset="0"/>
              </a:defRPr>
            </a:lvl1pPr>
          </a:lstStyle>
          <a:p>
            <a:pPr lvl="0"/>
            <a:r>
              <a:rPr lang="en-US" dirty="0"/>
              <a:t>Savings</a:t>
            </a:r>
          </a:p>
        </p:txBody>
      </p:sp>
      <p:sp>
        <p:nvSpPr>
          <p:cNvPr id="31" name="Picture Placeholder 29">
            <a:extLst>
              <a:ext uri="{FF2B5EF4-FFF2-40B4-BE49-F238E27FC236}">
                <a16:creationId xmlns:a16="http://schemas.microsoft.com/office/drawing/2014/main" id="{F224C445-B5BA-AA41-841E-26931A4D6C4E}"/>
              </a:ext>
            </a:extLst>
          </p:cNvPr>
          <p:cNvSpPr>
            <a:spLocks noGrp="1"/>
          </p:cNvSpPr>
          <p:nvPr>
            <p:ph type="pic" sz="quarter" idx="20" hasCustomPrompt="1"/>
          </p:nvPr>
        </p:nvSpPr>
        <p:spPr>
          <a:xfrm>
            <a:off x="990600" y="1900351"/>
            <a:ext cx="1350666" cy="1350667"/>
          </a:xfrm>
        </p:spPr>
        <p:txBody>
          <a:bodyPr anchor="ctr">
            <a:normAutofit/>
          </a:bodyPr>
          <a:lstStyle>
            <a:lvl1pPr marL="0" indent="0" algn="ctr">
              <a:buNone/>
              <a:defRPr sz="1200"/>
            </a:lvl1pPr>
          </a:lstStyle>
          <a:p>
            <a:r>
              <a:rPr lang="en-US" dirty="0"/>
              <a:t>Add brand graphic icon</a:t>
            </a:r>
          </a:p>
        </p:txBody>
      </p:sp>
      <p:sp>
        <p:nvSpPr>
          <p:cNvPr id="32" name="Picture Placeholder 29">
            <a:extLst>
              <a:ext uri="{FF2B5EF4-FFF2-40B4-BE49-F238E27FC236}">
                <a16:creationId xmlns:a16="http://schemas.microsoft.com/office/drawing/2014/main" id="{B20B3FDF-5D23-024E-BF0A-3CEB2144674D}"/>
              </a:ext>
            </a:extLst>
          </p:cNvPr>
          <p:cNvSpPr>
            <a:spLocks noGrp="1"/>
          </p:cNvSpPr>
          <p:nvPr>
            <p:ph type="pic" sz="quarter" idx="21" hasCustomPrompt="1"/>
          </p:nvPr>
        </p:nvSpPr>
        <p:spPr>
          <a:xfrm>
            <a:off x="6604262" y="1900351"/>
            <a:ext cx="1350666" cy="1350667"/>
          </a:xfrm>
        </p:spPr>
        <p:txBody>
          <a:bodyPr anchor="ctr">
            <a:normAutofit/>
          </a:bodyPr>
          <a:lstStyle>
            <a:lvl1pPr marL="0" indent="0" algn="ctr">
              <a:buNone/>
              <a:defRPr sz="1200"/>
            </a:lvl1pPr>
          </a:lstStyle>
          <a:p>
            <a:r>
              <a:rPr lang="en-US" dirty="0"/>
              <a:t>Add brand graphic icon</a:t>
            </a:r>
          </a:p>
        </p:txBody>
      </p:sp>
      <p:sp>
        <p:nvSpPr>
          <p:cNvPr id="33" name="Picture Placeholder 29">
            <a:extLst>
              <a:ext uri="{FF2B5EF4-FFF2-40B4-BE49-F238E27FC236}">
                <a16:creationId xmlns:a16="http://schemas.microsoft.com/office/drawing/2014/main" id="{5120C080-BEAB-434D-A63B-B4C70F90C239}"/>
              </a:ext>
            </a:extLst>
          </p:cNvPr>
          <p:cNvSpPr>
            <a:spLocks noGrp="1"/>
          </p:cNvSpPr>
          <p:nvPr>
            <p:ph type="pic" sz="quarter" idx="22" hasCustomPrompt="1"/>
          </p:nvPr>
        </p:nvSpPr>
        <p:spPr>
          <a:xfrm>
            <a:off x="6604262" y="3851583"/>
            <a:ext cx="1350666" cy="1350667"/>
          </a:xfrm>
        </p:spPr>
        <p:txBody>
          <a:bodyPr anchor="ctr">
            <a:normAutofit/>
          </a:bodyPr>
          <a:lstStyle>
            <a:lvl1pPr marL="0" indent="0" algn="ctr">
              <a:buNone/>
              <a:defRPr sz="1200"/>
            </a:lvl1pPr>
          </a:lstStyle>
          <a:p>
            <a:r>
              <a:rPr lang="en-US" dirty="0"/>
              <a:t>Add brand graphic icon</a:t>
            </a:r>
          </a:p>
        </p:txBody>
      </p:sp>
    </p:spTree>
    <p:extLst>
      <p:ext uri="{BB962C8B-B14F-4D97-AF65-F5344CB8AC3E}">
        <p14:creationId xmlns:p14="http://schemas.microsoft.com/office/powerpoint/2010/main" val="279251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ur Client Light ">
    <p:spTree>
      <p:nvGrpSpPr>
        <p:cNvPr id="1" name=""/>
        <p:cNvGrpSpPr/>
        <p:nvPr/>
      </p:nvGrpSpPr>
      <p:grpSpPr>
        <a:xfrm>
          <a:off x="0" y="0"/>
          <a:ext cx="0" cy="0"/>
          <a:chOff x="0" y="0"/>
          <a:chExt cx="0" cy="0"/>
        </a:xfrm>
      </p:grpSpPr>
      <p:sp>
        <p:nvSpPr>
          <p:cNvPr id="37" name="Title Placeholder 4">
            <a:extLst>
              <a:ext uri="{FF2B5EF4-FFF2-40B4-BE49-F238E27FC236}">
                <a16:creationId xmlns:a16="http://schemas.microsoft.com/office/drawing/2014/main" id="{EDF188AD-23A6-B04D-A712-CB96AAFBC4ED}"/>
              </a:ext>
            </a:extLst>
          </p:cNvPr>
          <p:cNvSpPr>
            <a:spLocks noGrp="1"/>
          </p:cNvSpPr>
          <p:nvPr>
            <p:ph type="title" hasCustomPrompt="1"/>
          </p:nvPr>
        </p:nvSpPr>
        <p:spPr>
          <a:xfrm>
            <a:off x="851647" y="375065"/>
            <a:ext cx="10515600" cy="966718"/>
          </a:xfrm>
          <a:prstGeom prst="rect">
            <a:avLst/>
          </a:prstGeom>
        </p:spPr>
        <p:txBody>
          <a:bodyPr vert="horz" lIns="91440" tIns="45720" rIns="91440" bIns="45720" rtlCol="0" anchor="ctr">
            <a:normAutofit/>
          </a:bodyPr>
          <a:lstStyle/>
          <a:p>
            <a:r>
              <a:rPr lang="en-US" dirty="0"/>
              <a:t>Our Clients</a:t>
            </a:r>
          </a:p>
        </p:txBody>
      </p:sp>
      <p:pic>
        <p:nvPicPr>
          <p:cNvPr id="3" name="Picture 2" descr="A screenshot of a cell phone&#10;&#10;Description automatically generated">
            <a:extLst>
              <a:ext uri="{FF2B5EF4-FFF2-40B4-BE49-F238E27FC236}">
                <a16:creationId xmlns:a16="http://schemas.microsoft.com/office/drawing/2014/main" id="{C726518B-34A6-D448-AF00-808F94402B6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916466" y="1600200"/>
            <a:ext cx="7450781" cy="4458711"/>
          </a:xfrm>
          <a:prstGeom prst="rect">
            <a:avLst/>
          </a:prstGeom>
        </p:spPr>
      </p:pic>
      <p:sp>
        <p:nvSpPr>
          <p:cNvPr id="76" name="Text Placeholder 11">
            <a:extLst>
              <a:ext uri="{FF2B5EF4-FFF2-40B4-BE49-F238E27FC236}">
                <a16:creationId xmlns:a16="http://schemas.microsoft.com/office/drawing/2014/main" id="{E35DFB1B-E0B5-7042-A19B-15F13838E16E}"/>
              </a:ext>
            </a:extLst>
          </p:cNvPr>
          <p:cNvSpPr>
            <a:spLocks noGrp="1"/>
          </p:cNvSpPr>
          <p:nvPr>
            <p:ph type="body" sz="quarter" idx="11" hasCustomPrompt="1"/>
          </p:nvPr>
        </p:nvSpPr>
        <p:spPr>
          <a:xfrm>
            <a:off x="838200" y="1660380"/>
            <a:ext cx="2398614" cy="1196107"/>
          </a:xfrm>
          <a:prstGeom prst="rect">
            <a:avLst/>
          </a:prstGeom>
        </p:spPr>
        <p:txBody>
          <a:bodyPr>
            <a:normAutofit/>
          </a:bodyPr>
          <a:lstStyle>
            <a:lvl1pPr marL="0" indent="0">
              <a:lnSpc>
                <a:spcPts val="2000"/>
              </a:lnSpc>
              <a:buNone/>
              <a:defRPr sz="1200" b="1" i="0">
                <a:solidFill>
                  <a:schemeClr val="tx1"/>
                </a:solidFill>
                <a:latin typeface="Source Sans Pro" panose="020B0503030403020204" pitchFamily="34" charset="77"/>
                <a:ea typeface="Open Sans" charset="0"/>
                <a:cs typeface="Open Sans" charset="0"/>
              </a:defRPr>
            </a:lvl1pPr>
          </a:lstStyle>
          <a:p>
            <a:pPr lvl="0"/>
            <a:r>
              <a:rPr lang="en-US" dirty="0"/>
              <a:t>BPD Zenith helps a wide range of businesses to maximize the benefits of their software solutions over the lifecycle of their physical asset base. </a:t>
            </a:r>
          </a:p>
        </p:txBody>
      </p:sp>
      <p:sp>
        <p:nvSpPr>
          <p:cNvPr id="77" name="Text Placeholder 11">
            <a:extLst>
              <a:ext uri="{FF2B5EF4-FFF2-40B4-BE49-F238E27FC236}">
                <a16:creationId xmlns:a16="http://schemas.microsoft.com/office/drawing/2014/main" id="{79B22DA6-E315-EB4D-938A-2F8FE28FEB81}"/>
              </a:ext>
            </a:extLst>
          </p:cNvPr>
          <p:cNvSpPr>
            <a:spLocks noGrp="1"/>
          </p:cNvSpPr>
          <p:nvPr>
            <p:ph type="body" sz="quarter" idx="12" hasCustomPrompt="1"/>
          </p:nvPr>
        </p:nvSpPr>
        <p:spPr>
          <a:xfrm>
            <a:off x="838200" y="3107341"/>
            <a:ext cx="2398614" cy="1286634"/>
          </a:xfrm>
          <a:prstGeom prst="rect">
            <a:avLst/>
          </a:prstGeom>
        </p:spPr>
        <p:txBody>
          <a:bodyPr>
            <a:normAutofit/>
          </a:bodyPr>
          <a:lstStyle>
            <a:lvl1pPr marL="0" indent="0">
              <a:lnSpc>
                <a:spcPts val="1900"/>
              </a:lnSpc>
              <a:buNone/>
              <a:defRPr sz="1050" b="0" i="0">
                <a:solidFill>
                  <a:schemeClr val="tx1"/>
                </a:solidFill>
                <a:latin typeface="Source Sans Pro" panose="020B0503030403020204" pitchFamily="34" charset="77"/>
                <a:ea typeface="Open Sans" charset="0"/>
                <a:cs typeface="Open Sans" charset="0"/>
              </a:defRPr>
            </a:lvl1pPr>
          </a:lstStyle>
          <a:p>
            <a:pPr lvl="0"/>
            <a:r>
              <a:rPr lang="en-US" dirty="0"/>
              <a:t>We do this by combining our local know-how and global reach to understand your business processes, minimizing implementation risks and support shortfalls.</a:t>
            </a:r>
          </a:p>
        </p:txBody>
      </p:sp>
    </p:spTree>
    <p:extLst>
      <p:ext uri="{BB962C8B-B14F-4D97-AF65-F5344CB8AC3E}">
        <p14:creationId xmlns:p14="http://schemas.microsoft.com/office/powerpoint/2010/main" val="1905444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loud Benefits">
    <p:bg>
      <p:bgPr>
        <a:solidFill>
          <a:schemeClr val="accent5">
            <a:alpha val="50000"/>
          </a:schemeClr>
        </a:solidFill>
        <a:effectLst/>
      </p:bgPr>
    </p:bg>
    <p:spTree>
      <p:nvGrpSpPr>
        <p:cNvPr id="1" name=""/>
        <p:cNvGrpSpPr/>
        <p:nvPr/>
      </p:nvGrpSpPr>
      <p:grpSpPr>
        <a:xfrm>
          <a:off x="0" y="0"/>
          <a:ext cx="0" cy="0"/>
          <a:chOff x="0" y="0"/>
          <a:chExt cx="0" cy="0"/>
        </a:xfrm>
      </p:grpSpPr>
      <p:sp>
        <p:nvSpPr>
          <p:cNvPr id="18" name="Title Placeholder 4">
            <a:extLst>
              <a:ext uri="{FF2B5EF4-FFF2-40B4-BE49-F238E27FC236}">
                <a16:creationId xmlns:a16="http://schemas.microsoft.com/office/drawing/2014/main" id="{08B8F24B-0C18-3A46-846C-5996251A37E9}"/>
              </a:ext>
            </a:extLst>
          </p:cNvPr>
          <p:cNvSpPr>
            <a:spLocks noGrp="1"/>
          </p:cNvSpPr>
          <p:nvPr>
            <p:ph type="title" hasCustomPrompt="1"/>
          </p:nvPr>
        </p:nvSpPr>
        <p:spPr>
          <a:xfrm>
            <a:off x="851647" y="375065"/>
            <a:ext cx="9047073" cy="966718"/>
          </a:xfrm>
          <a:prstGeom prst="rect">
            <a:avLst/>
          </a:prstGeom>
        </p:spPr>
        <p:txBody>
          <a:bodyPr vert="horz" lIns="91440" tIns="45720" rIns="91440" bIns="45720" rtlCol="0" anchor="ctr">
            <a:normAutofit/>
          </a:bodyPr>
          <a:lstStyle/>
          <a:p>
            <a:r>
              <a:rPr lang="en-US" dirty="0"/>
              <a:t>Cloud Benefits</a:t>
            </a:r>
          </a:p>
        </p:txBody>
      </p:sp>
      <p:sp>
        <p:nvSpPr>
          <p:cNvPr id="35" name="Rectángulo 2">
            <a:extLst>
              <a:ext uri="{FF2B5EF4-FFF2-40B4-BE49-F238E27FC236}">
                <a16:creationId xmlns:a16="http://schemas.microsoft.com/office/drawing/2014/main" id="{D275EA4B-641A-3843-9045-743362F0DC63}"/>
              </a:ext>
            </a:extLst>
          </p:cNvPr>
          <p:cNvSpPr/>
          <p:nvPr userDrawn="1"/>
        </p:nvSpPr>
        <p:spPr>
          <a:xfrm rot="18827872">
            <a:off x="1094619" y="4473453"/>
            <a:ext cx="1212544" cy="158400"/>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36" name="Rectángulo 5">
            <a:extLst>
              <a:ext uri="{FF2B5EF4-FFF2-40B4-BE49-F238E27FC236}">
                <a16:creationId xmlns:a16="http://schemas.microsoft.com/office/drawing/2014/main" id="{6FE8F71C-8912-D543-9ABC-27CCCE8FBC04}"/>
              </a:ext>
            </a:extLst>
          </p:cNvPr>
          <p:cNvSpPr/>
          <p:nvPr userDrawn="1"/>
        </p:nvSpPr>
        <p:spPr>
          <a:xfrm rot="2939988">
            <a:off x="5395751" y="3817958"/>
            <a:ext cx="2101908" cy="158400"/>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37" name="Rectángulo 6">
            <a:extLst>
              <a:ext uri="{FF2B5EF4-FFF2-40B4-BE49-F238E27FC236}">
                <a16:creationId xmlns:a16="http://schemas.microsoft.com/office/drawing/2014/main" id="{06D2814B-BB69-4849-A8A2-2B6CFFF90436}"/>
              </a:ext>
            </a:extLst>
          </p:cNvPr>
          <p:cNvSpPr/>
          <p:nvPr userDrawn="1"/>
        </p:nvSpPr>
        <p:spPr>
          <a:xfrm rot="19260915">
            <a:off x="4033717" y="3864883"/>
            <a:ext cx="1923072" cy="158400"/>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38" name="Rectángulo 7">
            <a:extLst>
              <a:ext uri="{FF2B5EF4-FFF2-40B4-BE49-F238E27FC236}">
                <a16:creationId xmlns:a16="http://schemas.microsoft.com/office/drawing/2014/main" id="{3D70253B-F559-BD4A-91A3-BF5B569DAF49}"/>
              </a:ext>
            </a:extLst>
          </p:cNvPr>
          <p:cNvSpPr/>
          <p:nvPr userDrawn="1"/>
        </p:nvSpPr>
        <p:spPr>
          <a:xfrm rot="1382349">
            <a:off x="2504814" y="4042552"/>
            <a:ext cx="1923072" cy="156607"/>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39" name="Elipse 11">
            <a:extLst>
              <a:ext uri="{FF2B5EF4-FFF2-40B4-BE49-F238E27FC236}">
                <a16:creationId xmlns:a16="http://schemas.microsoft.com/office/drawing/2014/main" id="{02169114-1032-A14F-BB7E-C7B2688DA405}"/>
              </a:ext>
            </a:extLst>
          </p:cNvPr>
          <p:cNvSpPr>
            <a:spLocks noChangeAspect="1"/>
          </p:cNvSpPr>
          <p:nvPr userDrawn="1"/>
        </p:nvSpPr>
        <p:spPr>
          <a:xfrm>
            <a:off x="1843599" y="3257797"/>
            <a:ext cx="1118875" cy="1118875"/>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2800" dirty="0">
                <a:latin typeface="Oswald bold" panose="02000803000000000000" pitchFamily="2" charset="0"/>
              </a:rPr>
              <a:t>01</a:t>
            </a:r>
            <a:endParaRPr lang="en-US" sz="2800" dirty="0">
              <a:latin typeface="Oswald bold" panose="02000803000000000000" pitchFamily="2" charset="0"/>
            </a:endParaRPr>
          </a:p>
        </p:txBody>
      </p:sp>
      <p:sp>
        <p:nvSpPr>
          <p:cNvPr id="40" name="Elipse 12">
            <a:extLst>
              <a:ext uri="{FF2B5EF4-FFF2-40B4-BE49-F238E27FC236}">
                <a16:creationId xmlns:a16="http://schemas.microsoft.com/office/drawing/2014/main" id="{3397BC97-2D1F-2D4E-833B-627E44324D23}"/>
              </a:ext>
            </a:extLst>
          </p:cNvPr>
          <p:cNvSpPr>
            <a:spLocks noChangeAspect="1"/>
          </p:cNvSpPr>
          <p:nvPr userDrawn="1"/>
        </p:nvSpPr>
        <p:spPr>
          <a:xfrm>
            <a:off x="3801888" y="3864032"/>
            <a:ext cx="1118875" cy="1118875"/>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2800">
                <a:latin typeface="Oswald bold" panose="02000803000000000000" pitchFamily="2" charset="0"/>
              </a:rPr>
              <a:t>02</a:t>
            </a:r>
            <a:endParaRPr lang="en-US" sz="2800">
              <a:latin typeface="Oswald bold" panose="02000803000000000000" pitchFamily="2" charset="0"/>
            </a:endParaRPr>
          </a:p>
        </p:txBody>
      </p:sp>
      <p:sp>
        <p:nvSpPr>
          <p:cNvPr id="41" name="Elipse 13">
            <a:extLst>
              <a:ext uri="{FF2B5EF4-FFF2-40B4-BE49-F238E27FC236}">
                <a16:creationId xmlns:a16="http://schemas.microsoft.com/office/drawing/2014/main" id="{C568A36E-83F1-9C44-8A03-31A0F6DAD2B6}"/>
              </a:ext>
            </a:extLst>
          </p:cNvPr>
          <p:cNvSpPr>
            <a:spLocks noChangeAspect="1"/>
          </p:cNvSpPr>
          <p:nvPr userDrawn="1"/>
        </p:nvSpPr>
        <p:spPr>
          <a:xfrm>
            <a:off x="5263141" y="2631711"/>
            <a:ext cx="1118875" cy="1118875"/>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2800">
                <a:latin typeface="Oswald bold" panose="02000803000000000000" pitchFamily="2" charset="0"/>
              </a:rPr>
              <a:t>03</a:t>
            </a:r>
            <a:endParaRPr lang="en-US" sz="2800">
              <a:latin typeface="Oswald bold" panose="02000803000000000000" pitchFamily="2" charset="0"/>
            </a:endParaRPr>
          </a:p>
        </p:txBody>
      </p:sp>
      <p:sp>
        <p:nvSpPr>
          <p:cNvPr id="42" name="Textbox 1">
            <a:extLst>
              <a:ext uri="{FF2B5EF4-FFF2-40B4-BE49-F238E27FC236}">
                <a16:creationId xmlns:a16="http://schemas.microsoft.com/office/drawing/2014/main" id="{92681789-A447-5649-82DD-B451E7FDF6E6}"/>
              </a:ext>
            </a:extLst>
          </p:cNvPr>
          <p:cNvSpPr/>
          <p:nvPr userDrawn="1"/>
        </p:nvSpPr>
        <p:spPr>
          <a:xfrm>
            <a:off x="1179141" y="2464860"/>
            <a:ext cx="2448000" cy="828692"/>
          </a:xfrm>
          <a:prstGeom prst="rect">
            <a:avLst/>
          </a:prstGeom>
        </p:spPr>
        <p:txBody>
          <a:bodyPr wrap="square" lIns="241559" tIns="120779" rIns="241559" bIns="120779" anchor="t">
            <a:spAutoFit/>
          </a:bodyPr>
          <a:lstStyle/>
          <a:p>
            <a:pPr marL="0" marR="0" lvl="0" indent="0" algn="ctr" defTabSz="241590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Bebas Neue" panose="020B0606020202050201" pitchFamily="34" charset="0"/>
                <a:ea typeface="Open Sans" panose="020B0606030504020204" pitchFamily="34" charset="0"/>
                <a:cs typeface="Open Sans" panose="020B0606030504020204" pitchFamily="34" charset="0"/>
              </a:rPr>
              <a:t>AFFORDABILITY</a:t>
            </a:r>
            <a:endParaRPr kumimoji="0" lang="en-US" sz="1100" b="0" i="0" u="none" strike="noStrike" kern="1200" cap="none" spc="0" normalizeH="0" baseline="0" noProof="0" dirty="0">
              <a:ln>
                <a:noFill/>
              </a:ln>
              <a:solidFill>
                <a:schemeClr val="accent1"/>
              </a:solidFill>
              <a:effectLst/>
              <a:uLnTx/>
              <a:uFillTx/>
              <a:latin typeface="Bebas Neue" panose="020B0606020202050201" pitchFamily="34" charset="0"/>
              <a:ea typeface="Open Sans" panose="020B0606030504020204" pitchFamily="34" charset="0"/>
              <a:cs typeface="Open Sans" panose="020B0606030504020204" pitchFamily="34" charset="0"/>
            </a:endParaRPr>
          </a:p>
          <a:p>
            <a:pPr algn="ctr" defTabSz="2415902">
              <a:lnSpc>
                <a:spcPct val="100000"/>
              </a:lnSpc>
              <a:spcBef>
                <a:spcPts val="0"/>
              </a:spcBef>
              <a:defRPr/>
            </a:pPr>
            <a:r>
              <a:rPr lang="en-US" sz="1000" dirty="0">
                <a:solidFill>
                  <a:schemeClr val="accent1"/>
                </a:solidFill>
                <a:latin typeface="Source Sans Pro" panose="020B0503030403020204" pitchFamily="34" charset="77"/>
                <a:ea typeface="Open Sans" panose="020B0606030504020204" pitchFamily="34" charset="0"/>
                <a:cs typeface="Open Sans" panose="020B0606030504020204" pitchFamily="34" charset="0"/>
              </a:rPr>
              <a:t>Subscription based - pay only for your current user base</a:t>
            </a:r>
            <a:endParaRPr lang="en-US" sz="1000" b="0" i="0" u="none" strike="noStrike" kern="1200" cap="none" spc="0" normalizeH="0" baseline="0" noProof="0" dirty="0">
              <a:ln>
                <a:noFill/>
              </a:ln>
              <a:solidFill>
                <a:schemeClr val="accent1"/>
              </a:solidFill>
              <a:effectLst/>
              <a:uLnTx/>
              <a:uFillTx/>
              <a:latin typeface="Source Sans Pro" panose="020B0503030403020204" pitchFamily="34" charset="77"/>
              <a:ea typeface="Open Sans" panose="020B0606030504020204" pitchFamily="34" charset="0"/>
              <a:cs typeface="Open Sans" panose="020B0606030504020204" pitchFamily="34" charset="0"/>
            </a:endParaRPr>
          </a:p>
        </p:txBody>
      </p:sp>
      <p:sp>
        <p:nvSpPr>
          <p:cNvPr id="43" name="Textbox 1">
            <a:extLst>
              <a:ext uri="{FF2B5EF4-FFF2-40B4-BE49-F238E27FC236}">
                <a16:creationId xmlns:a16="http://schemas.microsoft.com/office/drawing/2014/main" id="{01FD7AC7-476E-8B4D-B67E-405CB8988624}"/>
              </a:ext>
            </a:extLst>
          </p:cNvPr>
          <p:cNvSpPr/>
          <p:nvPr userDrawn="1"/>
        </p:nvSpPr>
        <p:spPr>
          <a:xfrm>
            <a:off x="3137325" y="4909003"/>
            <a:ext cx="2448000" cy="828692"/>
          </a:xfrm>
          <a:prstGeom prst="rect">
            <a:avLst/>
          </a:prstGeom>
        </p:spPr>
        <p:txBody>
          <a:bodyPr wrap="square" lIns="241559" tIns="120779" rIns="241559" bIns="120779">
            <a:spAutoFit/>
          </a:bodyPr>
          <a:lstStyle/>
          <a:p>
            <a:pPr marL="0" marR="0" lvl="0" indent="0" algn="ctr" defTabSz="241590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Bebas Neue" panose="020B0606020202050201" pitchFamily="34" charset="0"/>
                <a:ea typeface="Open Sans" panose="020B0606030504020204" pitchFamily="34" charset="0"/>
                <a:cs typeface="Open Sans" panose="020B0606030504020204" pitchFamily="34" charset="0"/>
              </a:rPr>
              <a:t>FLEXIBILITY</a:t>
            </a:r>
            <a:endParaRPr kumimoji="0" lang="en-US" sz="1400" b="0" i="0" u="none" strike="noStrike" kern="1200" cap="none" spc="0" normalizeH="0" baseline="0" noProof="0" dirty="0">
              <a:ln>
                <a:noFill/>
              </a:ln>
              <a:solidFill>
                <a:schemeClr val="accent1"/>
              </a:solidFill>
              <a:effectLst/>
              <a:uLnTx/>
              <a:uFillTx/>
              <a:latin typeface="Bebas Neue" panose="020B0606020202050201" pitchFamily="34" charset="0"/>
              <a:ea typeface="Open Sans" panose="020B0606030504020204" pitchFamily="34" charset="0"/>
              <a:cs typeface="Open Sans" panose="020B0606030504020204" pitchFamily="34" charset="0"/>
            </a:endParaRPr>
          </a:p>
          <a:p>
            <a:pPr lvl="0" algn="ctr" defTabSz="2415902">
              <a:lnSpc>
                <a:spcPct val="100000"/>
              </a:lnSpc>
              <a:spcBef>
                <a:spcPts val="0"/>
              </a:spcBef>
              <a:defRPr/>
            </a:pPr>
            <a:r>
              <a:rPr lang="en-US" sz="1000" dirty="0">
                <a:solidFill>
                  <a:schemeClr val="accent1"/>
                </a:solidFill>
                <a:latin typeface="Source Sans Pro" panose="020B0503030403020204" pitchFamily="34" charset="77"/>
                <a:ea typeface="Open Sans" panose="020B0606030504020204" pitchFamily="34" charset="0"/>
                <a:cs typeface="Open Sans" panose="020B0606030504020204" pitchFamily="34" charset="0"/>
              </a:rPr>
              <a:t>We work with you and your circumstances</a:t>
            </a:r>
            <a:endParaRPr kumimoji="0" lang="en-US" sz="1000" b="0" i="0" u="none" strike="noStrike" kern="1200" cap="none" spc="0" normalizeH="0" baseline="0" noProof="0" dirty="0">
              <a:ln>
                <a:noFill/>
              </a:ln>
              <a:solidFill>
                <a:schemeClr val="accent1"/>
              </a:solidFill>
              <a:effectLst/>
              <a:uLnTx/>
              <a:uFillTx/>
              <a:latin typeface="Source Sans Pro" panose="020B0503030403020204" pitchFamily="34" charset="77"/>
              <a:ea typeface="Open Sans" panose="020B0606030504020204" pitchFamily="34" charset="0"/>
              <a:cs typeface="Open Sans" panose="020B0606030504020204" pitchFamily="34" charset="0"/>
            </a:endParaRPr>
          </a:p>
        </p:txBody>
      </p:sp>
      <p:sp>
        <p:nvSpPr>
          <p:cNvPr id="44" name="Textbox 1">
            <a:extLst>
              <a:ext uri="{FF2B5EF4-FFF2-40B4-BE49-F238E27FC236}">
                <a16:creationId xmlns:a16="http://schemas.microsoft.com/office/drawing/2014/main" id="{AA46A1EB-3E75-3043-9CB0-FA008BF0E012}"/>
              </a:ext>
            </a:extLst>
          </p:cNvPr>
          <p:cNvSpPr/>
          <p:nvPr userDrawn="1"/>
        </p:nvSpPr>
        <p:spPr>
          <a:xfrm>
            <a:off x="4602172" y="1860720"/>
            <a:ext cx="2448000" cy="828692"/>
          </a:xfrm>
          <a:prstGeom prst="rect">
            <a:avLst/>
          </a:prstGeom>
        </p:spPr>
        <p:txBody>
          <a:bodyPr wrap="square" lIns="241559" tIns="120779" rIns="241559" bIns="120779">
            <a:spAutoFit/>
          </a:bodyPr>
          <a:lstStyle/>
          <a:p>
            <a:pPr marL="0" marR="0" lvl="0" indent="0" algn="ctr" defTabSz="2415902" rtl="0" eaLnBrk="1" fontAlgn="auto" latinLnBrk="0" hangingPunct="1">
              <a:lnSpc>
                <a:spcPct val="100000"/>
              </a:lnSpc>
              <a:spcBef>
                <a:spcPts val="0"/>
              </a:spcBef>
              <a:spcAft>
                <a:spcPts val="0"/>
              </a:spcAft>
              <a:buClrTx/>
              <a:buSzTx/>
              <a:buFontTx/>
              <a:buNone/>
              <a:tabLst/>
              <a:defRPr/>
            </a:pPr>
            <a:r>
              <a:rPr lang="en-US" sz="1800" dirty="0">
                <a:solidFill>
                  <a:schemeClr val="accent1"/>
                </a:solidFill>
                <a:latin typeface="Bebas Neue" panose="020B0606020202050201" pitchFamily="34" charset="0"/>
                <a:ea typeface="Open Sans" panose="020B0606030504020204" pitchFamily="34" charset="0"/>
                <a:cs typeface="Open Sans" panose="020B0606030504020204" pitchFamily="34" charset="0"/>
              </a:rPr>
              <a:t>SCALABILITY</a:t>
            </a:r>
            <a:endParaRPr kumimoji="0" lang="en-US" sz="1100" b="0" i="0" u="none" strike="noStrike" kern="1200" cap="none" spc="0" normalizeH="0" baseline="0" noProof="0" dirty="0">
              <a:ln>
                <a:noFill/>
              </a:ln>
              <a:solidFill>
                <a:schemeClr val="accent1"/>
              </a:solidFill>
              <a:effectLst/>
              <a:uLnTx/>
              <a:uFillTx/>
              <a:latin typeface="Bebas Neue" panose="020B0606020202050201" pitchFamily="34" charset="0"/>
              <a:ea typeface="Open Sans" panose="020B0606030504020204" pitchFamily="34" charset="0"/>
              <a:cs typeface="Open Sans" panose="020B0606030504020204" pitchFamily="34" charset="0"/>
            </a:endParaRPr>
          </a:p>
          <a:p>
            <a:pPr lvl="0" algn="ctr" defTabSz="2415902">
              <a:lnSpc>
                <a:spcPct val="100000"/>
              </a:lnSpc>
              <a:spcBef>
                <a:spcPts val="0"/>
              </a:spcBef>
              <a:defRPr/>
            </a:pPr>
            <a:r>
              <a:rPr lang="en-US" sz="1000" dirty="0">
                <a:solidFill>
                  <a:schemeClr val="accent1"/>
                </a:solidFill>
                <a:latin typeface="Source Sans Pro" panose="020B0503030403020204" pitchFamily="34" charset="77"/>
                <a:ea typeface="Open Sans" panose="020B0606030504020204" pitchFamily="34" charset="0"/>
                <a:cs typeface="Open Sans" panose="020B0606030504020204" pitchFamily="34" charset="0"/>
              </a:rPr>
              <a:t>The platform easily grows as your business expands</a:t>
            </a:r>
            <a:endParaRPr kumimoji="0" lang="en-US" sz="1000" b="0" i="0" u="none" strike="noStrike" kern="1200" cap="none" spc="0" normalizeH="0" baseline="0" noProof="0" dirty="0">
              <a:ln>
                <a:noFill/>
              </a:ln>
              <a:solidFill>
                <a:schemeClr val="accent1"/>
              </a:solidFill>
              <a:effectLst/>
              <a:uLnTx/>
              <a:uFillTx/>
              <a:latin typeface="Source Sans Pro" panose="020B0503030403020204" pitchFamily="34" charset="77"/>
              <a:ea typeface="Open Sans" panose="020B0606030504020204" pitchFamily="34" charset="0"/>
              <a:cs typeface="Open Sans" panose="020B0606030504020204" pitchFamily="34" charset="0"/>
            </a:endParaRPr>
          </a:p>
        </p:txBody>
      </p:sp>
      <p:sp>
        <p:nvSpPr>
          <p:cNvPr id="45" name="Textbox 1">
            <a:extLst>
              <a:ext uri="{FF2B5EF4-FFF2-40B4-BE49-F238E27FC236}">
                <a16:creationId xmlns:a16="http://schemas.microsoft.com/office/drawing/2014/main" id="{719FEA27-7C62-1848-8A09-76F489036E7B}"/>
              </a:ext>
            </a:extLst>
          </p:cNvPr>
          <p:cNvSpPr/>
          <p:nvPr userDrawn="1"/>
        </p:nvSpPr>
        <p:spPr>
          <a:xfrm>
            <a:off x="5971969" y="5196674"/>
            <a:ext cx="2448000" cy="828692"/>
          </a:xfrm>
          <a:prstGeom prst="rect">
            <a:avLst/>
          </a:prstGeom>
        </p:spPr>
        <p:txBody>
          <a:bodyPr wrap="square" lIns="241559" tIns="120779" rIns="241559" bIns="120779">
            <a:spAutoFit/>
          </a:bodyPr>
          <a:lstStyle/>
          <a:p>
            <a:pPr marL="0" marR="0" lvl="0" indent="0" algn="ctr" defTabSz="241590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Bebas Neue" panose="020B0606020202050201" pitchFamily="34" charset="0"/>
                <a:ea typeface="Open Sans" panose="020B0606030504020204" pitchFamily="34" charset="0"/>
                <a:cs typeface="Open Sans" panose="020B0606030504020204" pitchFamily="34" charset="0"/>
              </a:rPr>
              <a:t>SECURITY</a:t>
            </a:r>
            <a:endParaRPr kumimoji="0" lang="en-US" sz="1100" b="0" i="0" u="none" strike="noStrike" kern="1200" cap="none" spc="0" normalizeH="0" baseline="0" noProof="0" dirty="0">
              <a:ln>
                <a:noFill/>
              </a:ln>
              <a:solidFill>
                <a:schemeClr val="accent1"/>
              </a:solidFill>
              <a:effectLst/>
              <a:uLnTx/>
              <a:uFillTx/>
              <a:latin typeface="Bebas Neue" panose="020B0606020202050201" pitchFamily="34" charset="0"/>
              <a:ea typeface="Open Sans" panose="020B0606030504020204" pitchFamily="34" charset="0"/>
              <a:cs typeface="Open Sans" panose="020B0606030504020204" pitchFamily="34" charset="0"/>
            </a:endParaRPr>
          </a:p>
          <a:p>
            <a:pPr lvl="0" algn="ctr" defTabSz="2415902">
              <a:lnSpc>
                <a:spcPct val="100000"/>
              </a:lnSpc>
              <a:spcBef>
                <a:spcPts val="0"/>
              </a:spcBef>
              <a:defRPr/>
            </a:pPr>
            <a:r>
              <a:rPr lang="en-US" sz="1000" dirty="0">
                <a:solidFill>
                  <a:schemeClr val="accent1"/>
                </a:solidFill>
                <a:latin typeface="Source Sans Pro" panose="020B0503030403020204" pitchFamily="34" charset="77"/>
                <a:ea typeface="Open Sans" panose="020B0606030504020204" pitchFamily="34" charset="0"/>
                <a:cs typeface="Open Sans" panose="020B0606030504020204" pitchFamily="34" charset="0"/>
              </a:rPr>
              <a:t>Multilayered gives you peace of mind</a:t>
            </a:r>
            <a:endParaRPr kumimoji="0" lang="en-US" sz="1000" b="0" i="0" u="none" strike="noStrike" kern="1200" cap="none" spc="0" normalizeH="0" baseline="0" noProof="0" dirty="0">
              <a:ln>
                <a:noFill/>
              </a:ln>
              <a:solidFill>
                <a:schemeClr val="accent1"/>
              </a:solidFill>
              <a:effectLst/>
              <a:uLnTx/>
              <a:uFillTx/>
              <a:latin typeface="Source Sans Pro" panose="020B0503030403020204" pitchFamily="34" charset="77"/>
              <a:ea typeface="Open Sans" panose="020B0606030504020204" pitchFamily="34" charset="0"/>
              <a:cs typeface="Open Sans" panose="020B0606030504020204" pitchFamily="34" charset="0"/>
            </a:endParaRPr>
          </a:p>
        </p:txBody>
      </p:sp>
      <p:sp>
        <p:nvSpPr>
          <p:cNvPr id="46" name="Textbox 1">
            <a:extLst>
              <a:ext uri="{FF2B5EF4-FFF2-40B4-BE49-F238E27FC236}">
                <a16:creationId xmlns:a16="http://schemas.microsoft.com/office/drawing/2014/main" id="{6F3F256B-8B95-CD45-83BD-44C19E3DB47F}"/>
              </a:ext>
            </a:extLst>
          </p:cNvPr>
          <p:cNvSpPr/>
          <p:nvPr userDrawn="1"/>
        </p:nvSpPr>
        <p:spPr>
          <a:xfrm>
            <a:off x="7249408" y="1139675"/>
            <a:ext cx="2448000" cy="828692"/>
          </a:xfrm>
          <a:prstGeom prst="rect">
            <a:avLst/>
          </a:prstGeom>
        </p:spPr>
        <p:txBody>
          <a:bodyPr wrap="square" lIns="241559" tIns="120779" rIns="241559" bIns="120779">
            <a:spAutoFit/>
          </a:bodyPr>
          <a:lstStyle/>
          <a:p>
            <a:pPr marL="0" marR="0" lvl="0" indent="0" algn="ctr" defTabSz="2415902" rtl="0" eaLnBrk="1" fontAlgn="auto" latinLnBrk="0" hangingPunct="1">
              <a:lnSpc>
                <a:spcPct val="100000"/>
              </a:lnSpc>
              <a:spcBef>
                <a:spcPts val="0"/>
              </a:spcBef>
              <a:spcAft>
                <a:spcPts val="0"/>
              </a:spcAft>
              <a:buClrTx/>
              <a:buSzTx/>
              <a:buFontTx/>
              <a:buNone/>
              <a:tabLst/>
              <a:defRPr/>
            </a:pPr>
            <a:r>
              <a:rPr lang="en-US" sz="1800" dirty="0">
                <a:solidFill>
                  <a:schemeClr val="accent1"/>
                </a:solidFill>
                <a:latin typeface="Bebas Neue" panose="020B0606020202050201" pitchFamily="34" charset="0"/>
                <a:ea typeface="Open Sans" panose="020B0606030504020204" pitchFamily="34" charset="0"/>
                <a:cs typeface="Open Sans" panose="020B0606030504020204" pitchFamily="34" charset="0"/>
              </a:rPr>
              <a:t>EFFICIENT</a:t>
            </a:r>
            <a:endParaRPr kumimoji="0" lang="en-US" sz="1100" b="0" i="0" u="none" strike="noStrike" kern="1200" cap="none" spc="0" normalizeH="0" baseline="0" noProof="0" dirty="0">
              <a:ln>
                <a:noFill/>
              </a:ln>
              <a:solidFill>
                <a:schemeClr val="accent1"/>
              </a:solidFill>
              <a:effectLst/>
              <a:uLnTx/>
              <a:uFillTx/>
              <a:latin typeface="Bebas Neue" panose="020B0606020202050201" pitchFamily="34" charset="0"/>
              <a:ea typeface="Open Sans" panose="020B0606030504020204" pitchFamily="34" charset="0"/>
              <a:cs typeface="Open Sans" panose="020B0606030504020204" pitchFamily="34" charset="0"/>
            </a:endParaRPr>
          </a:p>
          <a:p>
            <a:pPr marL="0" marR="0" lvl="0" indent="0" algn="ctr" defTabSz="241590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accent1"/>
                </a:solidFill>
                <a:effectLst/>
                <a:uLnTx/>
                <a:uFillTx/>
                <a:latin typeface="Source Sans Pro" panose="020B0503030403020204" pitchFamily="34" charset="77"/>
                <a:ea typeface="Open Sans" panose="020B0606030504020204" pitchFamily="34" charset="0"/>
                <a:cs typeface="Open Sans" panose="020B0606030504020204" pitchFamily="34" charset="0"/>
              </a:rPr>
              <a:t>Quick</a:t>
            </a:r>
            <a:r>
              <a:rPr kumimoji="0" lang="en-US" sz="1000" b="0" i="0" u="none" strike="noStrike" kern="1200" cap="none" spc="0" normalizeH="0" noProof="0" dirty="0">
                <a:ln>
                  <a:noFill/>
                </a:ln>
                <a:solidFill>
                  <a:schemeClr val="accent1"/>
                </a:solidFill>
                <a:effectLst/>
                <a:uLnTx/>
                <a:uFillTx/>
                <a:latin typeface="Source Sans Pro" panose="020B0503030403020204" pitchFamily="34" charset="77"/>
                <a:ea typeface="Open Sans" panose="020B0606030504020204" pitchFamily="34" charset="0"/>
                <a:cs typeface="Open Sans" panose="020B0606030504020204" pitchFamily="34" charset="0"/>
              </a:rPr>
              <a:t> implementation time – collecting meaningful data sooner</a:t>
            </a:r>
            <a:endParaRPr kumimoji="0" lang="en-US" sz="1000" b="0" i="0" u="none" strike="noStrike" kern="1200" cap="none" spc="0" normalizeH="0" baseline="0" noProof="0" dirty="0">
              <a:ln>
                <a:noFill/>
              </a:ln>
              <a:solidFill>
                <a:schemeClr val="accent1"/>
              </a:solidFill>
              <a:effectLst/>
              <a:uLnTx/>
              <a:uFillTx/>
              <a:latin typeface="Source Sans Pro" panose="020B0503030403020204" pitchFamily="34" charset="77"/>
              <a:ea typeface="Open Sans" panose="020B0606030504020204" pitchFamily="34" charset="0"/>
              <a:cs typeface="Open Sans" panose="020B0606030504020204" pitchFamily="34" charset="0"/>
            </a:endParaRPr>
          </a:p>
        </p:txBody>
      </p:sp>
      <p:sp>
        <p:nvSpPr>
          <p:cNvPr id="47" name="Rectángulo 5">
            <a:extLst>
              <a:ext uri="{FF2B5EF4-FFF2-40B4-BE49-F238E27FC236}">
                <a16:creationId xmlns:a16="http://schemas.microsoft.com/office/drawing/2014/main" id="{07341BF4-CB23-3A49-91E7-0CD3791A28F5}"/>
              </a:ext>
            </a:extLst>
          </p:cNvPr>
          <p:cNvSpPr/>
          <p:nvPr userDrawn="1"/>
        </p:nvSpPr>
        <p:spPr>
          <a:xfrm rot="7031943">
            <a:off x="6871638" y="3519076"/>
            <a:ext cx="2101907" cy="158400"/>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48" name="Elipse 14">
            <a:extLst>
              <a:ext uri="{FF2B5EF4-FFF2-40B4-BE49-F238E27FC236}">
                <a16:creationId xmlns:a16="http://schemas.microsoft.com/office/drawing/2014/main" id="{FC758C26-0CF0-EC40-A677-0EF7AEC8BF99}"/>
              </a:ext>
            </a:extLst>
          </p:cNvPr>
          <p:cNvSpPr>
            <a:spLocks noChangeAspect="1"/>
          </p:cNvSpPr>
          <p:nvPr userDrawn="1"/>
        </p:nvSpPr>
        <p:spPr>
          <a:xfrm>
            <a:off x="6683021" y="4173487"/>
            <a:ext cx="1118875" cy="1118875"/>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2800" dirty="0">
                <a:latin typeface="Oswald bold" panose="02000803000000000000" pitchFamily="2" charset="0"/>
              </a:rPr>
              <a:t>04</a:t>
            </a:r>
            <a:endParaRPr lang="en-US" sz="2800" dirty="0">
              <a:latin typeface="Oswald bold" panose="02000803000000000000" pitchFamily="2" charset="0"/>
            </a:endParaRPr>
          </a:p>
        </p:txBody>
      </p:sp>
      <p:sp>
        <p:nvSpPr>
          <p:cNvPr id="49" name="Rectángulo 5">
            <a:extLst>
              <a:ext uri="{FF2B5EF4-FFF2-40B4-BE49-F238E27FC236}">
                <a16:creationId xmlns:a16="http://schemas.microsoft.com/office/drawing/2014/main" id="{34C3A070-1622-364D-B8D7-2D7374121DE0}"/>
              </a:ext>
            </a:extLst>
          </p:cNvPr>
          <p:cNvSpPr/>
          <p:nvPr userDrawn="1"/>
        </p:nvSpPr>
        <p:spPr>
          <a:xfrm rot="3036188">
            <a:off x="8244228" y="3344829"/>
            <a:ext cx="2101907" cy="158400"/>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50" name="Textbox 1">
            <a:extLst>
              <a:ext uri="{FF2B5EF4-FFF2-40B4-BE49-F238E27FC236}">
                <a16:creationId xmlns:a16="http://schemas.microsoft.com/office/drawing/2014/main" id="{375FA29E-8586-F44E-816A-49565C24747F}"/>
              </a:ext>
            </a:extLst>
          </p:cNvPr>
          <p:cNvSpPr/>
          <p:nvPr userDrawn="1"/>
        </p:nvSpPr>
        <p:spPr>
          <a:xfrm>
            <a:off x="8575676" y="4550568"/>
            <a:ext cx="2448000" cy="1105691"/>
          </a:xfrm>
          <a:prstGeom prst="rect">
            <a:avLst/>
          </a:prstGeom>
        </p:spPr>
        <p:txBody>
          <a:bodyPr wrap="square" lIns="241559" tIns="120779" rIns="241559" bIns="120779">
            <a:spAutoFit/>
          </a:bodyPr>
          <a:lstStyle/>
          <a:p>
            <a:pPr marL="0" marR="0" lvl="0" indent="0" algn="ctr" defTabSz="2415902" rtl="0" eaLnBrk="1" fontAlgn="auto" latinLnBrk="0" hangingPunct="1">
              <a:lnSpc>
                <a:spcPct val="100000"/>
              </a:lnSpc>
              <a:spcBef>
                <a:spcPts val="0"/>
              </a:spcBef>
              <a:spcAft>
                <a:spcPts val="0"/>
              </a:spcAft>
              <a:buClrTx/>
              <a:buSzTx/>
              <a:buFontTx/>
              <a:buNone/>
              <a:tabLst/>
              <a:defRPr/>
            </a:pPr>
            <a:r>
              <a:rPr lang="en-US" sz="1800" dirty="0">
                <a:solidFill>
                  <a:schemeClr val="accent1"/>
                </a:solidFill>
                <a:latin typeface="Bebas Neue" panose="020B0606020202050201" pitchFamily="34" charset="0"/>
                <a:ea typeface="Open Sans" panose="020B0606030504020204" pitchFamily="34" charset="0"/>
                <a:cs typeface="Open Sans" panose="020B0606030504020204" pitchFamily="34" charset="0"/>
              </a:rPr>
              <a:t>DISASTER RECOVERY</a:t>
            </a:r>
            <a:endParaRPr kumimoji="0" lang="en-US" sz="1800" b="0" i="0" u="none" strike="noStrike" kern="1200" cap="none" spc="0" normalizeH="0" baseline="0" noProof="0" dirty="0">
              <a:ln>
                <a:noFill/>
              </a:ln>
              <a:solidFill>
                <a:schemeClr val="accent1"/>
              </a:solidFill>
              <a:effectLst/>
              <a:uLnTx/>
              <a:uFillTx/>
              <a:latin typeface="Bebas Neue" panose="020B0606020202050201" pitchFamily="34" charset="0"/>
              <a:ea typeface="Open Sans" panose="020B0606030504020204" pitchFamily="34" charset="0"/>
              <a:cs typeface="Open Sans" panose="020B0606030504020204" pitchFamily="34" charset="0"/>
            </a:endParaRPr>
          </a:p>
          <a:p>
            <a:pPr lvl="0" algn="ctr" defTabSz="2415902">
              <a:lnSpc>
                <a:spcPct val="100000"/>
              </a:lnSpc>
              <a:spcBef>
                <a:spcPts val="0"/>
              </a:spcBef>
              <a:defRPr/>
            </a:pPr>
            <a:r>
              <a:rPr lang="en-US" sz="1000" dirty="0">
                <a:solidFill>
                  <a:schemeClr val="accent1"/>
                </a:solidFill>
                <a:latin typeface="Source Sans Pro" panose="020B0503030403020204" pitchFamily="34" charset="77"/>
                <a:ea typeface="Open Sans" panose="020B0606030504020204" pitchFamily="34" charset="0"/>
                <a:cs typeface="Open Sans" panose="020B0606030504020204" pitchFamily="34" charset="0"/>
              </a:rPr>
              <a:t> Multiple options depending on your business requirements</a:t>
            </a:r>
            <a:endParaRPr kumimoji="0" lang="en-US" sz="1000" b="0" i="0" u="none" strike="noStrike" kern="1200" cap="none" spc="0" normalizeH="0" baseline="0" noProof="0" dirty="0">
              <a:ln>
                <a:noFill/>
              </a:ln>
              <a:solidFill>
                <a:schemeClr val="accent1"/>
              </a:solidFill>
              <a:effectLst/>
              <a:uLnTx/>
              <a:uFillTx/>
              <a:latin typeface="Source Sans Pro" panose="020B0503030403020204" pitchFamily="34" charset="77"/>
              <a:ea typeface="Open Sans" panose="020B0606030504020204" pitchFamily="34" charset="0"/>
              <a:cs typeface="Open Sans" panose="020B0606030504020204" pitchFamily="34" charset="0"/>
            </a:endParaRPr>
          </a:p>
        </p:txBody>
      </p:sp>
      <p:sp>
        <p:nvSpPr>
          <p:cNvPr id="51" name="Elipse 1">
            <a:extLst>
              <a:ext uri="{FF2B5EF4-FFF2-40B4-BE49-F238E27FC236}">
                <a16:creationId xmlns:a16="http://schemas.microsoft.com/office/drawing/2014/main" id="{AE6FF27C-45BB-4B41-97E3-ACF309A3B5FC}"/>
              </a:ext>
            </a:extLst>
          </p:cNvPr>
          <p:cNvSpPr>
            <a:spLocks noChangeAspect="1"/>
          </p:cNvSpPr>
          <p:nvPr userDrawn="1"/>
        </p:nvSpPr>
        <p:spPr>
          <a:xfrm>
            <a:off x="7907247" y="1923731"/>
            <a:ext cx="1118875" cy="1118875"/>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2800">
                <a:latin typeface="Oswald bold" panose="02000803000000000000" pitchFamily="2" charset="0"/>
              </a:rPr>
              <a:t>05</a:t>
            </a:r>
            <a:endParaRPr lang="en-US" sz="2800">
              <a:latin typeface="Oswald bold" panose="02000803000000000000" pitchFamily="2" charset="0"/>
            </a:endParaRPr>
          </a:p>
        </p:txBody>
      </p:sp>
      <p:sp>
        <p:nvSpPr>
          <p:cNvPr id="52" name="Rectángulo 5">
            <a:extLst>
              <a:ext uri="{FF2B5EF4-FFF2-40B4-BE49-F238E27FC236}">
                <a16:creationId xmlns:a16="http://schemas.microsoft.com/office/drawing/2014/main" id="{B50C7E52-589E-E74D-9497-E757DD2E8D73}"/>
              </a:ext>
            </a:extLst>
          </p:cNvPr>
          <p:cNvSpPr/>
          <p:nvPr userDrawn="1"/>
        </p:nvSpPr>
        <p:spPr>
          <a:xfrm rot="6976562">
            <a:off x="9510373" y="2735763"/>
            <a:ext cx="2101907" cy="158400"/>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53" name="Elipse 1">
            <a:extLst>
              <a:ext uri="{FF2B5EF4-FFF2-40B4-BE49-F238E27FC236}">
                <a16:creationId xmlns:a16="http://schemas.microsoft.com/office/drawing/2014/main" id="{E9F42813-5208-994C-B9E4-9F271AAE47DD}"/>
              </a:ext>
            </a:extLst>
          </p:cNvPr>
          <p:cNvSpPr>
            <a:spLocks noChangeAspect="1"/>
          </p:cNvSpPr>
          <p:nvPr userDrawn="1"/>
        </p:nvSpPr>
        <p:spPr>
          <a:xfrm>
            <a:off x="10464239" y="1177130"/>
            <a:ext cx="1118875" cy="1118875"/>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2800" dirty="0">
                <a:latin typeface="Oswald bold" panose="02000803000000000000" pitchFamily="2" charset="0"/>
              </a:rPr>
              <a:t>07</a:t>
            </a:r>
            <a:endParaRPr lang="en-US" sz="2800" dirty="0">
              <a:latin typeface="Oswald bold" panose="02000803000000000000" pitchFamily="2" charset="0"/>
            </a:endParaRPr>
          </a:p>
        </p:txBody>
      </p:sp>
      <p:sp>
        <p:nvSpPr>
          <p:cNvPr id="54" name="Textbox 1">
            <a:extLst>
              <a:ext uri="{FF2B5EF4-FFF2-40B4-BE49-F238E27FC236}">
                <a16:creationId xmlns:a16="http://schemas.microsoft.com/office/drawing/2014/main" id="{A781937E-6AE9-E345-8CC4-B4D3C7A932DC}"/>
              </a:ext>
            </a:extLst>
          </p:cNvPr>
          <p:cNvSpPr/>
          <p:nvPr userDrawn="1"/>
        </p:nvSpPr>
        <p:spPr>
          <a:xfrm>
            <a:off x="9786528" y="423029"/>
            <a:ext cx="2448000" cy="1159552"/>
          </a:xfrm>
          <a:prstGeom prst="rect">
            <a:avLst/>
          </a:prstGeom>
        </p:spPr>
        <p:txBody>
          <a:bodyPr wrap="square" lIns="241559" tIns="120779" rIns="241559" bIns="120779">
            <a:spAutoFit/>
          </a:bodyPr>
          <a:lstStyle/>
          <a:p>
            <a:pPr marL="0" marR="0" lvl="0" indent="0" algn="ctr" defTabSz="2415902" rtl="0" eaLnBrk="1" fontAlgn="auto" latinLnBrk="0" hangingPunct="1">
              <a:lnSpc>
                <a:spcPct val="100000"/>
              </a:lnSpc>
              <a:spcBef>
                <a:spcPts val="0"/>
              </a:spcBef>
              <a:spcAft>
                <a:spcPts val="0"/>
              </a:spcAft>
              <a:buClrTx/>
              <a:buSzTx/>
              <a:buFontTx/>
              <a:buNone/>
              <a:tabLst/>
              <a:defRPr/>
            </a:pPr>
            <a:r>
              <a:rPr lang="en-US" sz="1800" dirty="0">
                <a:solidFill>
                  <a:schemeClr val="accent1"/>
                </a:solidFill>
                <a:latin typeface="Bebas Neue" panose="020B0606020202050201" pitchFamily="34" charset="0"/>
                <a:ea typeface="Open Sans" panose="020B0606030504020204" pitchFamily="34" charset="0"/>
                <a:cs typeface="Open Sans" panose="020B0606030504020204" pitchFamily="34" charset="0"/>
              </a:rPr>
              <a:t>FUTURE-PROOF</a:t>
            </a:r>
            <a:endParaRPr kumimoji="0" lang="en-US" sz="1400" b="0" i="0" u="none" strike="noStrike" kern="1200" cap="none" spc="0" normalizeH="0" baseline="0" noProof="0" dirty="0">
              <a:ln>
                <a:noFill/>
              </a:ln>
              <a:solidFill>
                <a:schemeClr val="accent1"/>
              </a:solidFill>
              <a:effectLst/>
              <a:uLnTx/>
              <a:uFillTx/>
              <a:latin typeface="Bebas Neue" panose="020B0606020202050201" pitchFamily="34" charset="0"/>
              <a:ea typeface="Open Sans" panose="020B0606030504020204" pitchFamily="34" charset="0"/>
              <a:cs typeface="Open Sans" panose="020B0606030504020204" pitchFamily="34" charset="0"/>
            </a:endParaRPr>
          </a:p>
          <a:p>
            <a:pPr marL="0" marR="0" lvl="0" indent="0" algn="ctr" defTabSz="241590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1"/>
                </a:solidFill>
                <a:effectLst/>
                <a:uLnTx/>
                <a:uFillTx/>
                <a:latin typeface="PT Sans" panose="020B0604020202020204" charset="0"/>
                <a:ea typeface="Open Sans" panose="020B0606030504020204" pitchFamily="34" charset="0"/>
                <a:cs typeface="Open Sans" panose="020B0606030504020204" pitchFamily="34" charset="0"/>
              </a:rPr>
              <a:t>Your modern asset intensive business</a:t>
            </a:r>
          </a:p>
        </p:txBody>
      </p:sp>
      <p:sp>
        <p:nvSpPr>
          <p:cNvPr id="55" name="Elipse 1">
            <a:extLst>
              <a:ext uri="{FF2B5EF4-FFF2-40B4-BE49-F238E27FC236}">
                <a16:creationId xmlns:a16="http://schemas.microsoft.com/office/drawing/2014/main" id="{6EAACD47-5C5B-8446-8FA3-A51E6EDF155F}"/>
              </a:ext>
            </a:extLst>
          </p:cNvPr>
          <p:cNvSpPr>
            <a:spLocks noChangeAspect="1"/>
          </p:cNvSpPr>
          <p:nvPr userDrawn="1"/>
        </p:nvSpPr>
        <p:spPr>
          <a:xfrm>
            <a:off x="9234045" y="3500801"/>
            <a:ext cx="1118875" cy="1118875"/>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2800">
                <a:latin typeface="Oswald bold" panose="02000803000000000000" pitchFamily="2" charset="0"/>
              </a:rPr>
              <a:t>06</a:t>
            </a:r>
            <a:endParaRPr lang="en-US" sz="2800">
              <a:latin typeface="Oswald bold" panose="02000803000000000000" pitchFamily="2" charset="0"/>
            </a:endParaRPr>
          </a:p>
        </p:txBody>
      </p:sp>
      <p:pic>
        <p:nvPicPr>
          <p:cNvPr id="13" name="Picture 12" descr="A picture containing clock&#10;&#10;Description automatically generated">
            <a:extLst>
              <a:ext uri="{FF2B5EF4-FFF2-40B4-BE49-F238E27FC236}">
                <a16:creationId xmlns:a16="http://schemas.microsoft.com/office/drawing/2014/main" id="{747C11AA-D4F7-F540-B7F7-5D9E7E7997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896" y="4337481"/>
            <a:ext cx="2332762" cy="1126903"/>
          </a:xfrm>
          <a:prstGeom prst="rect">
            <a:avLst/>
          </a:prstGeom>
        </p:spPr>
      </p:pic>
      <p:pic>
        <p:nvPicPr>
          <p:cNvPr id="14" name="Picture 13">
            <a:extLst>
              <a:ext uri="{FF2B5EF4-FFF2-40B4-BE49-F238E27FC236}">
                <a16:creationId xmlns:a16="http://schemas.microsoft.com/office/drawing/2014/main" id="{138EB700-5880-484E-A4F0-3F443A5FB911}"/>
              </a:ext>
            </a:extLst>
          </p:cNvPr>
          <p:cNvPicPr>
            <a:picLocks noChangeAspect="1"/>
          </p:cNvPicPr>
          <p:nvPr userDrawn="1"/>
        </p:nvPicPr>
        <p:blipFill>
          <a:blip r:embed="rId3"/>
          <a:stretch>
            <a:fillRect/>
          </a:stretch>
        </p:blipFill>
        <p:spPr>
          <a:xfrm>
            <a:off x="11295110" y="1559249"/>
            <a:ext cx="483335" cy="635618"/>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117718BE-1EAA-9749-B8FA-A5298C61784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38585" y="2230623"/>
            <a:ext cx="900000" cy="900000"/>
          </a:xfrm>
          <a:prstGeom prst="rect">
            <a:avLst/>
          </a:prstGeom>
        </p:spPr>
      </p:pic>
      <p:pic>
        <p:nvPicPr>
          <p:cNvPr id="6" name="Picture 5" descr="A close up of a logo&#10;&#10;Description automatically generated">
            <a:extLst>
              <a:ext uri="{FF2B5EF4-FFF2-40B4-BE49-F238E27FC236}">
                <a16:creationId xmlns:a16="http://schemas.microsoft.com/office/drawing/2014/main" id="{48C2B712-6A5C-724D-857F-68F0C63AB3C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177141" y="2892385"/>
            <a:ext cx="900000" cy="900000"/>
          </a:xfrm>
          <a:prstGeom prst="rect">
            <a:avLst/>
          </a:prstGeom>
        </p:spPr>
      </p:pic>
      <p:pic>
        <p:nvPicPr>
          <p:cNvPr id="8" name="Picture 7" descr="A close up of a logo&#10;&#10;Description automatically generated">
            <a:extLst>
              <a:ext uri="{FF2B5EF4-FFF2-40B4-BE49-F238E27FC236}">
                <a16:creationId xmlns:a16="http://schemas.microsoft.com/office/drawing/2014/main" id="{1D6B2A50-8005-4647-B026-39D419C98A7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668016" y="2953260"/>
            <a:ext cx="900000" cy="90000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FAC3D7BB-1799-CB4C-9545-DB527140C77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256301" y="4000933"/>
            <a:ext cx="900000" cy="900000"/>
          </a:xfrm>
          <a:prstGeom prst="rect">
            <a:avLst/>
          </a:prstGeom>
        </p:spPr>
      </p:pic>
    </p:spTree>
    <p:extLst>
      <p:ext uri="{BB962C8B-B14F-4D97-AF65-F5344CB8AC3E}">
        <p14:creationId xmlns:p14="http://schemas.microsoft.com/office/powerpoint/2010/main" val="9870093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B6840-829E-4D78-B362-76B8532D0F7A}"/>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052674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at is MaxiCl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CF1B-E9B3-6546-943D-44131D41FCAE}"/>
              </a:ext>
            </a:extLst>
          </p:cNvPr>
          <p:cNvSpPr>
            <a:spLocks noGrp="1"/>
          </p:cNvSpPr>
          <p:nvPr>
            <p:ph type="title" hasCustomPrompt="1"/>
          </p:nvPr>
        </p:nvSpPr>
        <p:spPr/>
        <p:txBody>
          <a:bodyPr/>
          <a:lstStyle/>
          <a:p>
            <a:r>
              <a:rPr lang="en-US" dirty="0"/>
              <a:t>What is </a:t>
            </a:r>
            <a:r>
              <a:rPr lang="en-US" dirty="0" err="1"/>
              <a:t>MaxiCloud</a:t>
            </a:r>
            <a:r>
              <a:rPr lang="en-US" dirty="0"/>
              <a:t>?</a:t>
            </a:r>
          </a:p>
        </p:txBody>
      </p:sp>
      <p:sp>
        <p:nvSpPr>
          <p:cNvPr id="4" name="Text Placeholder 11">
            <a:extLst>
              <a:ext uri="{FF2B5EF4-FFF2-40B4-BE49-F238E27FC236}">
                <a16:creationId xmlns:a16="http://schemas.microsoft.com/office/drawing/2014/main" id="{D90F38B4-BFB3-EF44-AA0F-745855A44539}"/>
              </a:ext>
            </a:extLst>
          </p:cNvPr>
          <p:cNvSpPr>
            <a:spLocks noGrp="1"/>
          </p:cNvSpPr>
          <p:nvPr>
            <p:ph type="body" sz="quarter" idx="11" hasCustomPrompt="1"/>
          </p:nvPr>
        </p:nvSpPr>
        <p:spPr>
          <a:xfrm>
            <a:off x="4409275" y="4913473"/>
            <a:ext cx="3427237" cy="504897"/>
          </a:xfrm>
          <a:prstGeom prst="rect">
            <a:avLst/>
          </a:prstGeom>
        </p:spPr>
        <p:txBody>
          <a:bodyPr>
            <a:normAutofit/>
          </a:bodyPr>
          <a:lstStyle>
            <a:lvl1pPr marL="0" indent="0" algn="ctr">
              <a:lnSpc>
                <a:spcPct val="100000"/>
              </a:lnSpc>
              <a:buNone/>
              <a:defRPr sz="1200" b="1" i="0">
                <a:solidFill>
                  <a:schemeClr val="accent3"/>
                </a:solidFill>
                <a:latin typeface="Source Sans Pro Semibold" panose="020B0503030403020204" pitchFamily="34" charset="77"/>
                <a:ea typeface="Open Sans" charset="0"/>
                <a:cs typeface="Open Sans" charset="0"/>
              </a:defRPr>
            </a:lvl1pPr>
          </a:lstStyle>
          <a:p>
            <a:pPr lvl="0"/>
            <a:r>
              <a:rPr lang="en-US" dirty="0"/>
              <a:t>Bringing together the best of breed EAM solutions to future proof your modern business</a:t>
            </a:r>
          </a:p>
        </p:txBody>
      </p:sp>
      <p:pic>
        <p:nvPicPr>
          <p:cNvPr id="211" name="Picture 210" descr="A close up of a sign&#10;&#10;Description automatically generated">
            <a:extLst>
              <a:ext uri="{FF2B5EF4-FFF2-40B4-BE49-F238E27FC236}">
                <a16:creationId xmlns:a16="http://schemas.microsoft.com/office/drawing/2014/main" id="{8689A268-D4B0-5240-B107-A45427F7BA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24902" y="1846170"/>
            <a:ext cx="3969089" cy="2980399"/>
          </a:xfrm>
          <a:prstGeom prst="rect">
            <a:avLst/>
          </a:prstGeom>
        </p:spPr>
      </p:pic>
      <p:sp>
        <p:nvSpPr>
          <p:cNvPr id="214" name="Text Placeholder 213">
            <a:extLst>
              <a:ext uri="{FF2B5EF4-FFF2-40B4-BE49-F238E27FC236}">
                <a16:creationId xmlns:a16="http://schemas.microsoft.com/office/drawing/2014/main" id="{8E2F5D1B-F597-6D44-B124-941237E68128}"/>
              </a:ext>
            </a:extLst>
          </p:cNvPr>
          <p:cNvSpPr>
            <a:spLocks noGrp="1"/>
          </p:cNvSpPr>
          <p:nvPr>
            <p:ph type="body" sz="quarter" idx="12" hasCustomPrompt="1"/>
          </p:nvPr>
        </p:nvSpPr>
        <p:spPr>
          <a:xfrm>
            <a:off x="1224502" y="4452468"/>
            <a:ext cx="2511555" cy="965902"/>
          </a:xfrm>
        </p:spPr>
        <p:txBody>
          <a:bodyPr/>
          <a:lstStyle>
            <a:lvl1pPr marL="0" indent="0">
              <a:buNone/>
              <a:defRPr sz="1100">
                <a:latin typeface="Bebas Neue" panose="020B0606020202050201" pitchFamily="34" charset="0"/>
              </a:defRPr>
            </a:lvl1pPr>
            <a:lvl5pPr marL="1828800" indent="0">
              <a:buNone/>
              <a:defRPr sz="900"/>
            </a:lvl5pPr>
          </a:lstStyle>
          <a:p>
            <a:pPr>
              <a:lnSpc>
                <a:spcPct val="120000"/>
              </a:lnSpc>
            </a:pPr>
            <a:r>
              <a:rPr lang="en-US" sz="800" dirty="0">
                <a:solidFill>
                  <a:schemeClr val="tx1"/>
                </a:solidFill>
                <a:latin typeface="Source Sans Pro" panose="020B0503030403020204" pitchFamily="34" charset="77"/>
                <a:ea typeface="Roboto Light" panose="02000000000000000000" pitchFamily="2" charset="0"/>
                <a:cs typeface="Roboto Light" panose="02000000000000000000" pitchFamily="2" charset="0"/>
              </a:rPr>
              <a:t>Hosted in the cloud, the </a:t>
            </a:r>
            <a:r>
              <a:rPr lang="en-US" sz="800" dirty="0" err="1">
                <a:solidFill>
                  <a:schemeClr val="tx1"/>
                </a:solidFill>
                <a:latin typeface="Source Sans Pro" panose="020B0503030403020204" pitchFamily="34" charset="77"/>
                <a:ea typeface="Roboto Light" panose="02000000000000000000" pitchFamily="2" charset="0"/>
                <a:cs typeface="Roboto Light" panose="02000000000000000000" pitchFamily="2" charset="0"/>
              </a:rPr>
              <a:t>MaxiCloud</a:t>
            </a:r>
            <a:r>
              <a:rPr lang="en-US" sz="800" dirty="0">
                <a:solidFill>
                  <a:schemeClr val="tx1"/>
                </a:solidFill>
                <a:latin typeface="Source Sans Pro" panose="020B0503030403020204" pitchFamily="34" charset="77"/>
                <a:ea typeface="Roboto Light" panose="02000000000000000000" pitchFamily="2" charset="0"/>
                <a:cs typeface="Roboto Light" panose="02000000000000000000" pitchFamily="2" charset="0"/>
              </a:rPr>
              <a:t> platform remains relevant in a changing environment with inclusive Maximo upgrades, fixes and flexible subscription licensing.</a:t>
            </a:r>
          </a:p>
          <a:p>
            <a:pPr lvl="4"/>
            <a:endParaRPr lang="en-US" dirty="0"/>
          </a:p>
        </p:txBody>
      </p:sp>
      <p:sp>
        <p:nvSpPr>
          <p:cNvPr id="215" name="Text Placeholder 213">
            <a:extLst>
              <a:ext uri="{FF2B5EF4-FFF2-40B4-BE49-F238E27FC236}">
                <a16:creationId xmlns:a16="http://schemas.microsoft.com/office/drawing/2014/main" id="{E9971837-35F6-B144-9922-EC1C328CCC3A}"/>
              </a:ext>
            </a:extLst>
          </p:cNvPr>
          <p:cNvSpPr>
            <a:spLocks noGrp="1"/>
          </p:cNvSpPr>
          <p:nvPr>
            <p:ph type="body" sz="quarter" idx="13" hasCustomPrompt="1"/>
          </p:nvPr>
        </p:nvSpPr>
        <p:spPr>
          <a:xfrm>
            <a:off x="1224502" y="2914528"/>
            <a:ext cx="2511556" cy="988104"/>
          </a:xfrm>
        </p:spPr>
        <p:txBody>
          <a:bodyPr/>
          <a:lstStyle>
            <a:lvl1pPr marL="0" indent="0">
              <a:buNone/>
              <a:defRPr sz="1100">
                <a:latin typeface="Bebas Neue" panose="020B0606020202050201" pitchFamily="34" charset="0"/>
              </a:defRPr>
            </a:lvl1pPr>
            <a:lvl5pPr marL="1828800" indent="0">
              <a:buNone/>
              <a:defRPr sz="900"/>
            </a:lvl5pPr>
          </a:lstStyle>
          <a:p>
            <a:pPr>
              <a:lnSpc>
                <a:spcPct val="120000"/>
              </a:lnSpc>
            </a:pPr>
            <a:r>
              <a:rPr lang="en-US" sz="800" dirty="0" err="1">
                <a:solidFill>
                  <a:schemeClr val="tx1"/>
                </a:solidFill>
                <a:latin typeface="Source Sans Pro" panose="020B0503030403020204" pitchFamily="34" charset="77"/>
                <a:ea typeface="Roboto Light" panose="02000000000000000000" pitchFamily="2" charset="0"/>
                <a:cs typeface="Roboto Light" panose="02000000000000000000" pitchFamily="2" charset="0"/>
              </a:rPr>
              <a:t>MaxiCloud</a:t>
            </a:r>
            <a:r>
              <a:rPr lang="en-US" sz="800" dirty="0">
                <a:solidFill>
                  <a:schemeClr val="tx1"/>
                </a:solidFill>
                <a:latin typeface="Source Sans Pro" panose="020B0503030403020204" pitchFamily="34" charset="77"/>
                <a:ea typeface="Roboto Light" panose="02000000000000000000" pitchFamily="2" charset="0"/>
                <a:cs typeface="Roboto Light" panose="02000000000000000000" pitchFamily="2" charset="0"/>
              </a:rPr>
              <a:t> offers a complete asset management solution for your industry. Pre-packaged with base data, industry enhancements and configurations, </a:t>
            </a:r>
            <a:r>
              <a:rPr lang="en-US" sz="800" dirty="0" err="1">
                <a:solidFill>
                  <a:schemeClr val="tx1"/>
                </a:solidFill>
                <a:latin typeface="Source Sans Pro" panose="020B0503030403020204" pitchFamily="34" charset="77"/>
                <a:ea typeface="Roboto Light" panose="02000000000000000000" pitchFamily="2" charset="0"/>
                <a:cs typeface="Roboto Light" panose="02000000000000000000" pitchFamily="2" charset="0"/>
              </a:rPr>
              <a:t>MaxiCloud</a:t>
            </a:r>
            <a:r>
              <a:rPr lang="en-US" sz="800" dirty="0">
                <a:solidFill>
                  <a:schemeClr val="tx1"/>
                </a:solidFill>
                <a:latin typeface="Source Sans Pro" panose="020B0503030403020204" pitchFamily="34" charset="77"/>
                <a:ea typeface="Roboto Light" panose="02000000000000000000" pitchFamily="2" charset="0"/>
                <a:cs typeface="Roboto Light" panose="02000000000000000000" pitchFamily="2" charset="0"/>
              </a:rPr>
              <a:t> removes the time and cost of setting up a world class Maximo system.</a:t>
            </a:r>
          </a:p>
          <a:p>
            <a:pPr lvl="4"/>
            <a:endParaRPr lang="en-US" dirty="0"/>
          </a:p>
        </p:txBody>
      </p:sp>
      <p:sp>
        <p:nvSpPr>
          <p:cNvPr id="216" name="Text Placeholder 213">
            <a:extLst>
              <a:ext uri="{FF2B5EF4-FFF2-40B4-BE49-F238E27FC236}">
                <a16:creationId xmlns:a16="http://schemas.microsoft.com/office/drawing/2014/main" id="{563A0CE0-B862-0647-AE0C-646E853BC91B}"/>
              </a:ext>
            </a:extLst>
          </p:cNvPr>
          <p:cNvSpPr>
            <a:spLocks noGrp="1"/>
          </p:cNvSpPr>
          <p:nvPr>
            <p:ph type="body" sz="quarter" idx="14" hasCustomPrompt="1"/>
          </p:nvPr>
        </p:nvSpPr>
        <p:spPr>
          <a:xfrm>
            <a:off x="8455943" y="4455124"/>
            <a:ext cx="2491560" cy="998481"/>
          </a:xfrm>
        </p:spPr>
        <p:txBody>
          <a:bodyPr/>
          <a:lstStyle>
            <a:lvl1pPr marL="0" indent="0">
              <a:buNone/>
              <a:defRPr sz="900"/>
            </a:lvl1pPr>
            <a:lvl5pPr marL="1828800" indent="0">
              <a:buNone/>
              <a:defRPr/>
            </a:lvl5pPr>
          </a:lstStyle>
          <a:p>
            <a:pPr algn="r">
              <a:lnSpc>
                <a:spcPct val="120000"/>
              </a:lnSpc>
            </a:pPr>
            <a:r>
              <a:rPr lang="en-US" sz="800" dirty="0" err="1">
                <a:solidFill>
                  <a:schemeClr val="tx1"/>
                </a:solidFill>
                <a:latin typeface="Source Sans Pro" panose="020B0503030403020204" pitchFamily="34" charset="77"/>
                <a:ea typeface="Roboto Light" panose="02000000000000000000" pitchFamily="2" charset="0"/>
                <a:cs typeface="Roboto Light" panose="02000000000000000000" pitchFamily="2" charset="0"/>
              </a:rPr>
              <a:t>MaxiCloud</a:t>
            </a:r>
            <a:r>
              <a:rPr lang="en-US" sz="800" dirty="0">
                <a:solidFill>
                  <a:schemeClr val="tx1"/>
                </a:solidFill>
                <a:latin typeface="Source Sans Pro" panose="020B0503030403020204" pitchFamily="34" charset="77"/>
                <a:ea typeface="Roboto Light" panose="02000000000000000000" pitchFamily="2" charset="0"/>
                <a:cs typeface="Roboto Light" panose="02000000000000000000" pitchFamily="2" charset="0"/>
              </a:rPr>
              <a:t> is currently available with industry solutions for: Airports, Facilities Management, Manufacturing, Renewables and Oil &amp; Gas.</a:t>
            </a:r>
          </a:p>
        </p:txBody>
      </p:sp>
      <p:sp>
        <p:nvSpPr>
          <p:cNvPr id="217" name="Text Placeholder 213">
            <a:extLst>
              <a:ext uri="{FF2B5EF4-FFF2-40B4-BE49-F238E27FC236}">
                <a16:creationId xmlns:a16="http://schemas.microsoft.com/office/drawing/2014/main" id="{12AA30E2-7303-D346-99D6-9E1CA74C5A5D}"/>
              </a:ext>
            </a:extLst>
          </p:cNvPr>
          <p:cNvSpPr>
            <a:spLocks noGrp="1"/>
          </p:cNvSpPr>
          <p:nvPr>
            <p:ph type="body" sz="quarter" idx="15" hasCustomPrompt="1"/>
          </p:nvPr>
        </p:nvSpPr>
        <p:spPr>
          <a:xfrm>
            <a:off x="8435947" y="2929759"/>
            <a:ext cx="2511556" cy="998481"/>
          </a:xfrm>
        </p:spPr>
        <p:txBody>
          <a:bodyPr>
            <a:normAutofit/>
          </a:bodyPr>
          <a:lstStyle>
            <a:lvl1pPr marL="0" indent="0">
              <a:buNone/>
              <a:defRPr sz="900"/>
            </a:lvl1pPr>
            <a:lvl5pPr marL="1828800" indent="0">
              <a:buNone/>
              <a:defRPr sz="900"/>
            </a:lvl5pPr>
          </a:lstStyle>
          <a:p>
            <a:pPr algn="r">
              <a:lnSpc>
                <a:spcPct val="120000"/>
              </a:lnSpc>
            </a:pPr>
            <a:r>
              <a:rPr lang="en-US" sz="800" dirty="0">
                <a:solidFill>
                  <a:schemeClr val="tx1"/>
                </a:solidFill>
                <a:latin typeface="Source Sans Pro" panose="020B0503030403020204" pitchFamily="34" charset="77"/>
                <a:ea typeface="Roboto Light" panose="02000000000000000000" pitchFamily="2" charset="0"/>
                <a:cs typeface="Roboto Light" panose="02000000000000000000" pitchFamily="2" charset="0"/>
              </a:rPr>
              <a:t>With all services, support, improvements and innovations fully managed by BPD Zenith, you can consolidate your IT resources to improve efficiency, focus on core competencies and reduce ongoing costs.</a:t>
            </a:r>
          </a:p>
          <a:p>
            <a:pPr lvl="4"/>
            <a:endParaRPr lang="en-US" dirty="0"/>
          </a:p>
        </p:txBody>
      </p:sp>
      <p:sp>
        <p:nvSpPr>
          <p:cNvPr id="219" name="Text Placeholder 218">
            <a:extLst>
              <a:ext uri="{FF2B5EF4-FFF2-40B4-BE49-F238E27FC236}">
                <a16:creationId xmlns:a16="http://schemas.microsoft.com/office/drawing/2014/main" id="{A7089454-AC5C-C940-A99E-E012FEAB1989}"/>
              </a:ext>
            </a:extLst>
          </p:cNvPr>
          <p:cNvSpPr>
            <a:spLocks noGrp="1"/>
          </p:cNvSpPr>
          <p:nvPr>
            <p:ph type="body" sz="quarter" idx="16" hasCustomPrompt="1"/>
          </p:nvPr>
        </p:nvSpPr>
        <p:spPr>
          <a:xfrm>
            <a:off x="1224502" y="2579237"/>
            <a:ext cx="2022036" cy="327213"/>
          </a:xfrm>
        </p:spPr>
        <p:txBody>
          <a:bodyPr/>
          <a:lstStyle>
            <a:lvl1pPr marL="0" indent="0">
              <a:buNone/>
              <a:defRPr>
                <a:solidFill>
                  <a:schemeClr val="accent1"/>
                </a:solidFill>
                <a:latin typeface="Bebas Neue" panose="020B0606020202050201" pitchFamily="34" charset="0"/>
              </a:defRPr>
            </a:lvl1pPr>
          </a:lstStyle>
          <a:p>
            <a:pPr lvl="0"/>
            <a:r>
              <a:rPr lang="en-US" dirty="0"/>
              <a:t>Complete EAM Platform</a:t>
            </a:r>
          </a:p>
        </p:txBody>
      </p:sp>
      <p:sp>
        <p:nvSpPr>
          <p:cNvPr id="220" name="Text Placeholder 218">
            <a:extLst>
              <a:ext uri="{FF2B5EF4-FFF2-40B4-BE49-F238E27FC236}">
                <a16:creationId xmlns:a16="http://schemas.microsoft.com/office/drawing/2014/main" id="{3CB44740-A68A-A748-98D6-2F4E18B85ADB}"/>
              </a:ext>
            </a:extLst>
          </p:cNvPr>
          <p:cNvSpPr>
            <a:spLocks noGrp="1"/>
          </p:cNvSpPr>
          <p:nvPr>
            <p:ph type="body" sz="quarter" idx="17" hasCustomPrompt="1"/>
          </p:nvPr>
        </p:nvSpPr>
        <p:spPr>
          <a:xfrm>
            <a:off x="1224502" y="4127911"/>
            <a:ext cx="2022036" cy="327213"/>
          </a:xfrm>
        </p:spPr>
        <p:txBody>
          <a:bodyPr/>
          <a:lstStyle>
            <a:lvl1pPr marL="0" indent="0">
              <a:buNone/>
              <a:defRPr>
                <a:solidFill>
                  <a:schemeClr val="accent3"/>
                </a:solidFill>
                <a:latin typeface="Bebas Neue" panose="020B0606020202050201" pitchFamily="34" charset="0"/>
              </a:defRPr>
            </a:lvl1pPr>
          </a:lstStyle>
          <a:p>
            <a:pPr lvl="0"/>
            <a:r>
              <a:rPr lang="en-US" dirty="0"/>
              <a:t>Relevant</a:t>
            </a:r>
          </a:p>
        </p:txBody>
      </p:sp>
      <p:sp>
        <p:nvSpPr>
          <p:cNvPr id="221" name="Text Placeholder 218">
            <a:extLst>
              <a:ext uri="{FF2B5EF4-FFF2-40B4-BE49-F238E27FC236}">
                <a16:creationId xmlns:a16="http://schemas.microsoft.com/office/drawing/2014/main" id="{215621BB-19E8-2E4D-BC8A-356DC47E7439}"/>
              </a:ext>
            </a:extLst>
          </p:cNvPr>
          <p:cNvSpPr>
            <a:spLocks noGrp="1"/>
          </p:cNvSpPr>
          <p:nvPr>
            <p:ph type="body" sz="quarter" idx="18" hasCustomPrompt="1"/>
          </p:nvPr>
        </p:nvSpPr>
        <p:spPr>
          <a:xfrm>
            <a:off x="8429049" y="2585294"/>
            <a:ext cx="2518453" cy="327213"/>
          </a:xfrm>
        </p:spPr>
        <p:txBody>
          <a:bodyPr/>
          <a:lstStyle>
            <a:lvl1pPr marL="0" indent="0" algn="r">
              <a:buNone/>
              <a:defRPr>
                <a:solidFill>
                  <a:schemeClr val="accent2"/>
                </a:solidFill>
                <a:latin typeface="Bebas Neue" panose="020B0606020202050201" pitchFamily="34" charset="0"/>
              </a:defRPr>
            </a:lvl1pPr>
          </a:lstStyle>
          <a:p>
            <a:pPr lvl="0"/>
            <a:r>
              <a:rPr lang="en-US" dirty="0"/>
              <a:t>Fully Managed</a:t>
            </a:r>
          </a:p>
        </p:txBody>
      </p:sp>
      <p:sp>
        <p:nvSpPr>
          <p:cNvPr id="222" name="Text Placeholder 218">
            <a:extLst>
              <a:ext uri="{FF2B5EF4-FFF2-40B4-BE49-F238E27FC236}">
                <a16:creationId xmlns:a16="http://schemas.microsoft.com/office/drawing/2014/main" id="{126EEB41-E023-A946-ADD8-994D86274945}"/>
              </a:ext>
            </a:extLst>
          </p:cNvPr>
          <p:cNvSpPr>
            <a:spLocks noGrp="1"/>
          </p:cNvSpPr>
          <p:nvPr>
            <p:ph type="body" sz="quarter" idx="19" hasCustomPrompt="1"/>
          </p:nvPr>
        </p:nvSpPr>
        <p:spPr>
          <a:xfrm>
            <a:off x="8432497" y="4127911"/>
            <a:ext cx="2511556" cy="327213"/>
          </a:xfrm>
        </p:spPr>
        <p:txBody>
          <a:bodyPr/>
          <a:lstStyle>
            <a:lvl1pPr marL="0" indent="0" algn="r">
              <a:buNone/>
              <a:defRPr>
                <a:solidFill>
                  <a:schemeClr val="accent4"/>
                </a:solidFill>
                <a:latin typeface="Bebas Neue" panose="020B0606020202050201" pitchFamily="34" charset="0"/>
              </a:defRPr>
            </a:lvl1pPr>
          </a:lstStyle>
          <a:p>
            <a:pPr lvl="0"/>
            <a:r>
              <a:rPr lang="en-US" dirty="0"/>
              <a:t>Industry Solutions</a:t>
            </a:r>
          </a:p>
        </p:txBody>
      </p:sp>
    </p:spTree>
    <p:extLst>
      <p:ext uri="{BB962C8B-B14F-4D97-AF65-F5344CB8AC3E}">
        <p14:creationId xmlns:p14="http://schemas.microsoft.com/office/powerpoint/2010/main" val="31370577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What is MaxiCloud?">
    <p:bg>
      <p:bgPr>
        <a:solidFill>
          <a:schemeClr val="accent5">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CF1B-E9B3-6546-943D-44131D41FCAE}"/>
              </a:ext>
            </a:extLst>
          </p:cNvPr>
          <p:cNvSpPr>
            <a:spLocks noGrp="1"/>
          </p:cNvSpPr>
          <p:nvPr>
            <p:ph type="title" hasCustomPrompt="1"/>
          </p:nvPr>
        </p:nvSpPr>
        <p:spPr/>
        <p:txBody>
          <a:bodyPr/>
          <a:lstStyle/>
          <a:p>
            <a:r>
              <a:rPr lang="en-US" dirty="0"/>
              <a:t>What is </a:t>
            </a:r>
            <a:r>
              <a:rPr lang="en-US" dirty="0" err="1"/>
              <a:t>MaxiCloud</a:t>
            </a:r>
            <a:r>
              <a:rPr lang="en-US" dirty="0"/>
              <a:t>?</a:t>
            </a:r>
          </a:p>
        </p:txBody>
      </p:sp>
      <p:sp>
        <p:nvSpPr>
          <p:cNvPr id="4" name="Text Placeholder 11">
            <a:extLst>
              <a:ext uri="{FF2B5EF4-FFF2-40B4-BE49-F238E27FC236}">
                <a16:creationId xmlns:a16="http://schemas.microsoft.com/office/drawing/2014/main" id="{D90F38B4-BFB3-EF44-AA0F-745855A44539}"/>
              </a:ext>
            </a:extLst>
          </p:cNvPr>
          <p:cNvSpPr>
            <a:spLocks noGrp="1"/>
          </p:cNvSpPr>
          <p:nvPr>
            <p:ph type="body" sz="quarter" idx="11" hasCustomPrompt="1"/>
          </p:nvPr>
        </p:nvSpPr>
        <p:spPr>
          <a:xfrm>
            <a:off x="4848932" y="4376918"/>
            <a:ext cx="2415025" cy="504897"/>
          </a:xfrm>
          <a:prstGeom prst="rect">
            <a:avLst/>
          </a:prstGeom>
        </p:spPr>
        <p:txBody>
          <a:bodyPr>
            <a:normAutofit/>
          </a:bodyPr>
          <a:lstStyle>
            <a:lvl1pPr marL="0" indent="0" algn="ctr">
              <a:lnSpc>
                <a:spcPct val="100000"/>
              </a:lnSpc>
              <a:buNone/>
              <a:defRPr sz="1200" b="1" i="0">
                <a:solidFill>
                  <a:schemeClr val="accent3"/>
                </a:solidFill>
                <a:latin typeface="Source Sans Pro Semibold" panose="020B0503030403020204" pitchFamily="34" charset="77"/>
                <a:ea typeface="Open Sans" charset="0"/>
                <a:cs typeface="Open Sans" charset="0"/>
              </a:defRPr>
            </a:lvl1pPr>
          </a:lstStyle>
          <a:p>
            <a:pPr lvl="0"/>
            <a:r>
              <a:rPr lang="en-US" dirty="0"/>
              <a:t>Handling external resource access i.e. contractors</a:t>
            </a:r>
          </a:p>
        </p:txBody>
      </p:sp>
      <p:sp>
        <p:nvSpPr>
          <p:cNvPr id="10" name="Text Placeholder 9">
            <a:extLst>
              <a:ext uri="{FF2B5EF4-FFF2-40B4-BE49-F238E27FC236}">
                <a16:creationId xmlns:a16="http://schemas.microsoft.com/office/drawing/2014/main" id="{EA37361A-22ED-B044-A88A-21E99A3BF38F}"/>
              </a:ext>
            </a:extLst>
          </p:cNvPr>
          <p:cNvSpPr>
            <a:spLocks noGrp="1"/>
          </p:cNvSpPr>
          <p:nvPr>
            <p:ph type="body" sz="quarter" idx="20"/>
          </p:nvPr>
        </p:nvSpPr>
        <p:spPr>
          <a:xfrm>
            <a:off x="1128252" y="2851275"/>
            <a:ext cx="2098984" cy="573061"/>
          </a:xfrm>
        </p:spPr>
        <p:txBody>
          <a:bodyPr>
            <a:noAutofit/>
          </a:bodyPr>
          <a:lstStyle>
            <a:lvl1pPr marL="0" indent="0">
              <a:buNone/>
              <a:defRPr sz="1100"/>
            </a:lvl1pPr>
            <a:lvl2pPr>
              <a:defRPr sz="1000"/>
            </a:lvl2pPr>
            <a:lvl3pPr>
              <a:defRPr sz="1000"/>
            </a:lvl3pPr>
            <a:lvl4pPr>
              <a:defRPr sz="1000"/>
            </a:lvl4pPr>
            <a:lvl5pPr>
              <a:defRPr sz="1000"/>
            </a:lvl5pPr>
          </a:lstStyle>
          <a:p>
            <a:pPr lvl="0"/>
            <a:endParaRPr lang="en-US" dirty="0"/>
          </a:p>
        </p:txBody>
      </p:sp>
      <p:sp>
        <p:nvSpPr>
          <p:cNvPr id="192" name="Text Placeholder 9">
            <a:extLst>
              <a:ext uri="{FF2B5EF4-FFF2-40B4-BE49-F238E27FC236}">
                <a16:creationId xmlns:a16="http://schemas.microsoft.com/office/drawing/2014/main" id="{BECE8399-2485-4B4E-8866-B0E35C6EED94}"/>
              </a:ext>
            </a:extLst>
          </p:cNvPr>
          <p:cNvSpPr>
            <a:spLocks noGrp="1"/>
          </p:cNvSpPr>
          <p:nvPr>
            <p:ph type="body" sz="quarter" idx="21"/>
          </p:nvPr>
        </p:nvSpPr>
        <p:spPr>
          <a:xfrm>
            <a:off x="1604727" y="3723280"/>
            <a:ext cx="2098984" cy="573061"/>
          </a:xfrm>
        </p:spPr>
        <p:txBody>
          <a:bodyPr>
            <a:noAutofit/>
          </a:bodyPr>
          <a:lstStyle>
            <a:lvl1pPr marL="0" indent="0">
              <a:buNone/>
              <a:defRPr sz="1100"/>
            </a:lvl1pPr>
            <a:lvl2pPr>
              <a:defRPr sz="1000"/>
            </a:lvl2pPr>
            <a:lvl3pPr>
              <a:defRPr sz="1000"/>
            </a:lvl3pPr>
            <a:lvl4pPr>
              <a:defRPr sz="1000"/>
            </a:lvl4pPr>
            <a:lvl5pPr>
              <a:defRPr sz="1000"/>
            </a:lvl5pPr>
          </a:lstStyle>
          <a:p>
            <a:pPr lvl="0"/>
            <a:endParaRPr lang="en-US" dirty="0"/>
          </a:p>
        </p:txBody>
      </p:sp>
      <p:sp>
        <p:nvSpPr>
          <p:cNvPr id="193" name="Text Placeholder 9">
            <a:extLst>
              <a:ext uri="{FF2B5EF4-FFF2-40B4-BE49-F238E27FC236}">
                <a16:creationId xmlns:a16="http://schemas.microsoft.com/office/drawing/2014/main" id="{AB28EC93-116A-974F-B531-65B574EC029F}"/>
              </a:ext>
            </a:extLst>
          </p:cNvPr>
          <p:cNvSpPr>
            <a:spLocks noGrp="1"/>
          </p:cNvSpPr>
          <p:nvPr>
            <p:ph type="body" sz="quarter" idx="22"/>
          </p:nvPr>
        </p:nvSpPr>
        <p:spPr>
          <a:xfrm>
            <a:off x="2105862" y="4595285"/>
            <a:ext cx="2098984" cy="573061"/>
          </a:xfrm>
        </p:spPr>
        <p:txBody>
          <a:bodyPr>
            <a:noAutofit/>
          </a:bodyPr>
          <a:lstStyle>
            <a:lvl1pPr marL="0" indent="0">
              <a:buNone/>
              <a:defRPr sz="1100"/>
            </a:lvl1pPr>
            <a:lvl2pPr>
              <a:defRPr sz="1000"/>
            </a:lvl2pPr>
            <a:lvl3pPr>
              <a:defRPr sz="1000"/>
            </a:lvl3pPr>
            <a:lvl4pPr>
              <a:defRPr sz="1000"/>
            </a:lvl4pPr>
            <a:lvl5pPr>
              <a:defRPr sz="1000"/>
            </a:lvl5pPr>
          </a:lstStyle>
          <a:p>
            <a:pPr lvl="0"/>
            <a:endParaRPr lang="en-US" dirty="0"/>
          </a:p>
        </p:txBody>
      </p:sp>
      <p:sp>
        <p:nvSpPr>
          <p:cNvPr id="194" name="Text Placeholder 9">
            <a:extLst>
              <a:ext uri="{FF2B5EF4-FFF2-40B4-BE49-F238E27FC236}">
                <a16:creationId xmlns:a16="http://schemas.microsoft.com/office/drawing/2014/main" id="{500976F8-6E29-AF48-9B2A-25E1E2110B42}"/>
              </a:ext>
            </a:extLst>
          </p:cNvPr>
          <p:cNvSpPr>
            <a:spLocks noGrp="1"/>
          </p:cNvSpPr>
          <p:nvPr>
            <p:ph type="body" sz="quarter" idx="23"/>
          </p:nvPr>
        </p:nvSpPr>
        <p:spPr>
          <a:xfrm>
            <a:off x="8845708" y="2826296"/>
            <a:ext cx="2099046" cy="573061"/>
          </a:xfrm>
        </p:spPr>
        <p:txBody>
          <a:bodyPr>
            <a:noAutofit/>
          </a:bodyPr>
          <a:lstStyle>
            <a:lvl1pPr marL="0" indent="0" algn="r">
              <a:buNone/>
              <a:defRPr sz="1100"/>
            </a:lvl1pPr>
            <a:lvl2pPr>
              <a:defRPr sz="1000"/>
            </a:lvl2pPr>
            <a:lvl3pPr>
              <a:defRPr sz="1000"/>
            </a:lvl3pPr>
            <a:lvl4pPr>
              <a:defRPr sz="1000"/>
            </a:lvl4pPr>
            <a:lvl5pPr>
              <a:defRPr sz="1000"/>
            </a:lvl5pPr>
          </a:lstStyle>
          <a:p>
            <a:pPr lvl="0"/>
            <a:endParaRPr lang="en-US" dirty="0"/>
          </a:p>
        </p:txBody>
      </p:sp>
      <p:sp>
        <p:nvSpPr>
          <p:cNvPr id="195" name="Text Placeholder 9">
            <a:extLst>
              <a:ext uri="{FF2B5EF4-FFF2-40B4-BE49-F238E27FC236}">
                <a16:creationId xmlns:a16="http://schemas.microsoft.com/office/drawing/2014/main" id="{8B09481A-5398-3241-B891-5E6A267CD75A}"/>
              </a:ext>
            </a:extLst>
          </p:cNvPr>
          <p:cNvSpPr>
            <a:spLocks noGrp="1"/>
          </p:cNvSpPr>
          <p:nvPr>
            <p:ph type="body" sz="quarter" idx="24"/>
          </p:nvPr>
        </p:nvSpPr>
        <p:spPr>
          <a:xfrm>
            <a:off x="8409178" y="3656333"/>
            <a:ext cx="2099046" cy="573061"/>
          </a:xfrm>
        </p:spPr>
        <p:txBody>
          <a:bodyPr>
            <a:noAutofit/>
          </a:bodyPr>
          <a:lstStyle>
            <a:lvl1pPr marL="0" indent="0" algn="r">
              <a:buNone/>
              <a:defRPr sz="1100"/>
            </a:lvl1pPr>
            <a:lvl2pPr>
              <a:defRPr sz="1000"/>
            </a:lvl2pPr>
            <a:lvl3pPr>
              <a:defRPr sz="1000"/>
            </a:lvl3pPr>
            <a:lvl4pPr>
              <a:defRPr sz="1000"/>
            </a:lvl4pPr>
            <a:lvl5pPr>
              <a:defRPr sz="1000"/>
            </a:lvl5pPr>
          </a:lstStyle>
          <a:p>
            <a:pPr lvl="0"/>
            <a:endParaRPr lang="en-US" dirty="0"/>
          </a:p>
        </p:txBody>
      </p:sp>
      <p:sp>
        <p:nvSpPr>
          <p:cNvPr id="196" name="Text Placeholder 9">
            <a:extLst>
              <a:ext uri="{FF2B5EF4-FFF2-40B4-BE49-F238E27FC236}">
                <a16:creationId xmlns:a16="http://schemas.microsoft.com/office/drawing/2014/main" id="{A0F21728-2824-B446-A1C0-797158307D15}"/>
              </a:ext>
            </a:extLst>
          </p:cNvPr>
          <p:cNvSpPr>
            <a:spLocks noGrp="1"/>
          </p:cNvSpPr>
          <p:nvPr>
            <p:ph type="body" sz="quarter" idx="25"/>
          </p:nvPr>
        </p:nvSpPr>
        <p:spPr>
          <a:xfrm>
            <a:off x="7908043" y="4556152"/>
            <a:ext cx="2099046" cy="573061"/>
          </a:xfrm>
        </p:spPr>
        <p:txBody>
          <a:bodyPr>
            <a:noAutofit/>
          </a:bodyPr>
          <a:lstStyle>
            <a:lvl1pPr marL="0" indent="0" algn="r">
              <a:buNone/>
              <a:defRPr sz="1100"/>
            </a:lvl1pPr>
            <a:lvl2pPr>
              <a:defRPr sz="1000"/>
            </a:lvl2pPr>
            <a:lvl3pPr>
              <a:defRPr sz="1000"/>
            </a:lvl3pPr>
            <a:lvl4pPr>
              <a:defRPr sz="1000"/>
            </a:lvl4pPr>
            <a:lvl5pPr>
              <a:defRPr sz="1000"/>
            </a:lvl5pPr>
          </a:lstStyle>
          <a:p>
            <a:pPr lvl="0"/>
            <a:endParaRPr lang="en-US" dirty="0"/>
          </a:p>
        </p:txBody>
      </p:sp>
      <p:pic>
        <p:nvPicPr>
          <p:cNvPr id="201" name="Graphic 200">
            <a:extLst>
              <a:ext uri="{FF2B5EF4-FFF2-40B4-BE49-F238E27FC236}">
                <a16:creationId xmlns:a16="http://schemas.microsoft.com/office/drawing/2014/main" id="{6BF5A3F1-0BA4-294A-BC03-96138D1899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7634" y="2667744"/>
            <a:ext cx="501135" cy="501135"/>
          </a:xfrm>
          <a:prstGeom prst="rect">
            <a:avLst/>
          </a:prstGeom>
        </p:spPr>
      </p:pic>
      <p:pic>
        <p:nvPicPr>
          <p:cNvPr id="202" name="Graphic 201">
            <a:extLst>
              <a:ext uri="{FF2B5EF4-FFF2-40B4-BE49-F238E27FC236}">
                <a16:creationId xmlns:a16="http://schemas.microsoft.com/office/drawing/2014/main" id="{0239FBE4-AB1F-F547-84C5-08EEB669E97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4109" y="3553005"/>
            <a:ext cx="501135" cy="501135"/>
          </a:xfrm>
          <a:prstGeom prst="rect">
            <a:avLst/>
          </a:prstGeom>
        </p:spPr>
      </p:pic>
      <p:pic>
        <p:nvPicPr>
          <p:cNvPr id="203" name="Graphic 202">
            <a:extLst>
              <a:ext uri="{FF2B5EF4-FFF2-40B4-BE49-F238E27FC236}">
                <a16:creationId xmlns:a16="http://schemas.microsoft.com/office/drawing/2014/main" id="{AE89FAB9-7266-724D-8AD9-A2E2CA6097F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85244" y="4438266"/>
            <a:ext cx="501135" cy="501135"/>
          </a:xfrm>
          <a:prstGeom prst="rect">
            <a:avLst/>
          </a:prstGeom>
        </p:spPr>
      </p:pic>
      <p:pic>
        <p:nvPicPr>
          <p:cNvPr id="204" name="Graphic 203">
            <a:extLst>
              <a:ext uri="{FF2B5EF4-FFF2-40B4-BE49-F238E27FC236}">
                <a16:creationId xmlns:a16="http://schemas.microsoft.com/office/drawing/2014/main" id="{0D105C6B-6630-1046-9FA8-29C557CB13F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64175" y="2639102"/>
            <a:ext cx="501135" cy="501135"/>
          </a:xfrm>
          <a:prstGeom prst="rect">
            <a:avLst/>
          </a:prstGeom>
        </p:spPr>
      </p:pic>
      <p:pic>
        <p:nvPicPr>
          <p:cNvPr id="205" name="Graphic 204">
            <a:extLst>
              <a:ext uri="{FF2B5EF4-FFF2-40B4-BE49-F238E27FC236}">
                <a16:creationId xmlns:a16="http://schemas.microsoft.com/office/drawing/2014/main" id="{0EC729AD-39F8-4F41-80E2-6C039C9D29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27645" y="3510210"/>
            <a:ext cx="501135" cy="501135"/>
          </a:xfrm>
          <a:prstGeom prst="rect">
            <a:avLst/>
          </a:prstGeom>
        </p:spPr>
      </p:pic>
      <p:pic>
        <p:nvPicPr>
          <p:cNvPr id="206" name="Graphic 205">
            <a:extLst>
              <a:ext uri="{FF2B5EF4-FFF2-40B4-BE49-F238E27FC236}">
                <a16:creationId xmlns:a16="http://schemas.microsoft.com/office/drawing/2014/main" id="{C08D7A4F-1F42-E94F-893E-729EDC6DA57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26510" y="4395470"/>
            <a:ext cx="501135" cy="501135"/>
          </a:xfrm>
          <a:prstGeom prst="rect">
            <a:avLst/>
          </a:prstGeom>
        </p:spPr>
      </p:pic>
      <p:pic>
        <p:nvPicPr>
          <p:cNvPr id="191" name="Picture 190" descr="A drawing of a cartoon character&#10;&#10;Description automatically generated">
            <a:extLst>
              <a:ext uri="{FF2B5EF4-FFF2-40B4-BE49-F238E27FC236}">
                <a16:creationId xmlns:a16="http://schemas.microsoft.com/office/drawing/2014/main" id="{4592F3F4-4D39-8843-8F2C-B620ECA227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10449" y="2084455"/>
            <a:ext cx="4795357" cy="1991722"/>
          </a:xfrm>
          <a:prstGeom prst="rect">
            <a:avLst/>
          </a:prstGeom>
        </p:spPr>
      </p:pic>
    </p:spTree>
    <p:extLst>
      <p:ext uri="{BB962C8B-B14F-4D97-AF65-F5344CB8AC3E}">
        <p14:creationId xmlns:p14="http://schemas.microsoft.com/office/powerpoint/2010/main" val="162381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 Speak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1F03BB8-B72D-BF43-BD84-1F035984A2B2}"/>
              </a:ext>
            </a:extLst>
          </p:cNvPr>
          <p:cNvSpPr/>
          <p:nvPr userDrawn="1"/>
        </p:nvSpPr>
        <p:spPr>
          <a:xfrm>
            <a:off x="7943948" y="1538655"/>
            <a:ext cx="2210844" cy="418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C4C4316-B702-A841-972F-C9CE0570684B}"/>
              </a:ext>
            </a:extLst>
          </p:cNvPr>
          <p:cNvSpPr/>
          <p:nvPr userDrawn="1"/>
        </p:nvSpPr>
        <p:spPr>
          <a:xfrm>
            <a:off x="851647" y="1538655"/>
            <a:ext cx="6605793" cy="418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1"/>
          <p:cNvSpPr>
            <a:spLocks noGrp="1"/>
          </p:cNvSpPr>
          <p:nvPr>
            <p:ph type="body" sz="quarter" idx="11" hasCustomPrompt="1"/>
          </p:nvPr>
        </p:nvSpPr>
        <p:spPr>
          <a:xfrm>
            <a:off x="1900517" y="1776046"/>
            <a:ext cx="5193668" cy="3613639"/>
          </a:xfrm>
          <a:prstGeom prst="rect">
            <a:avLst/>
          </a:prstGeom>
        </p:spPr>
        <p:txBody>
          <a:bodyPr/>
          <a:lstStyle>
            <a:lvl1pPr marL="0" marR="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sz="1500" b="0" i="0">
                <a:solidFill>
                  <a:schemeClr val="tx1"/>
                </a:solidFill>
                <a:latin typeface="Source Sans Pro" panose="020B0503030403020204" pitchFamily="34" charset="77"/>
                <a:ea typeface="Open Sans" charset="0"/>
                <a:cs typeface="Open Sans" charset="0"/>
              </a:defRPr>
            </a:lvl1pPr>
            <a:lvl2pPr>
              <a:defRPr sz="1500" b="0" i="1">
                <a:latin typeface="Source Sans Pro" panose="020B0503030403020204" pitchFamily="34" charset="77"/>
              </a:defRPr>
            </a:lvl2pPr>
          </a:lstStyle>
          <a:p>
            <a:pPr lvl="0"/>
            <a:r>
              <a:rPr lang="en-US"/>
              <a:t>Add the contents item here</a:t>
            </a:r>
          </a:p>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a:t>Add the contents item here</a:t>
            </a:r>
          </a:p>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a:t>Add the contents item here</a:t>
            </a:r>
          </a:p>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a:t>Add the contents item here</a:t>
            </a:r>
          </a:p>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a:t>Add the contents item here</a:t>
            </a:r>
          </a:p>
          <a:p>
            <a:pPr marL="285750" marR="0" lvl="0" indent="-285750" algn="l" defTabSz="914400" rtl="0" eaLnBrk="1" fontAlgn="auto" latinLnBrk="0" hangingPunct="1">
              <a:lnSpc>
                <a:spcPts val="2300"/>
              </a:lnSpc>
              <a:spcBef>
                <a:spcPts val="1000"/>
              </a:spcBef>
              <a:spcAft>
                <a:spcPts val="0"/>
              </a:spcAft>
              <a:buClrTx/>
              <a:buSzTx/>
              <a:tabLst/>
              <a:defRPr/>
            </a:pPr>
            <a:r>
              <a:rPr lang="en-US"/>
              <a:t>Add the contents item here</a:t>
            </a:r>
          </a:p>
          <a:p>
            <a:pPr marL="285750" marR="0" lvl="0" indent="-285750" algn="l" defTabSz="914400" rtl="0" eaLnBrk="1" fontAlgn="auto" latinLnBrk="0" hangingPunct="1">
              <a:lnSpc>
                <a:spcPts val="2300"/>
              </a:lnSpc>
              <a:spcBef>
                <a:spcPts val="1000"/>
              </a:spcBef>
              <a:spcAft>
                <a:spcPts val="0"/>
              </a:spcAft>
              <a:buClrTx/>
              <a:buSzTx/>
              <a:tabLst/>
              <a:defRPr/>
            </a:pPr>
            <a:r>
              <a:rPr lang="en-US"/>
              <a:t>Add the contents item here</a:t>
            </a:r>
          </a:p>
          <a:p>
            <a:pPr marL="228600" marR="0" lvl="0" indent="-228600" algn="l" defTabSz="914400" rtl="0" eaLnBrk="1" fontAlgn="auto" latinLnBrk="0" hangingPunct="1">
              <a:lnSpc>
                <a:spcPts val="2300"/>
              </a:lnSpc>
              <a:spcBef>
                <a:spcPts val="1000"/>
              </a:spcBef>
              <a:spcAft>
                <a:spcPts val="0"/>
              </a:spcAft>
              <a:buClrTx/>
              <a:buSzTx/>
              <a:buFont typeface="Arial"/>
              <a:buChar char="•"/>
              <a:tabLst/>
              <a:defRPr/>
            </a:pPr>
            <a:endParaRPr lang="en-US"/>
          </a:p>
        </p:txBody>
      </p:sp>
      <p:sp>
        <p:nvSpPr>
          <p:cNvPr id="14" name="Picture Placeholder 13"/>
          <p:cNvSpPr>
            <a:spLocks noGrp="1"/>
          </p:cNvSpPr>
          <p:nvPr>
            <p:ph type="pic" sz="quarter" idx="14" hasCustomPrompt="1"/>
          </p:nvPr>
        </p:nvSpPr>
        <p:spPr>
          <a:xfrm>
            <a:off x="7117669" y="1773168"/>
            <a:ext cx="1768586" cy="2261724"/>
          </a:xfrm>
          <a:prstGeom prst="rect">
            <a:avLst/>
          </a:prstGeom>
          <a:ln w="19050">
            <a:solidFill>
              <a:schemeClr val="accent2"/>
            </a:solidFill>
          </a:ln>
        </p:spPr>
        <p:txBody>
          <a:bodyPr anchor="ctr"/>
          <a:lstStyle>
            <a:lvl1pPr marL="0" indent="0" algn="ctr">
              <a:buNone/>
              <a:defRPr sz="1600" b="1" i="0" baseline="0">
                <a:solidFill>
                  <a:schemeClr val="tx2"/>
                </a:solidFill>
                <a:latin typeface="Source Sans Pro Semibold" panose="020B0503030403020204" pitchFamily="34" charset="77"/>
              </a:defRPr>
            </a:lvl1pPr>
          </a:lstStyle>
          <a:p>
            <a:r>
              <a:rPr lang="en-US"/>
              <a:t>Click to insert presenter headshot photo here</a:t>
            </a:r>
          </a:p>
        </p:txBody>
      </p:sp>
      <p:sp>
        <p:nvSpPr>
          <p:cNvPr id="12" name="Text Placeholder 11">
            <a:extLst>
              <a:ext uri="{FF2B5EF4-FFF2-40B4-BE49-F238E27FC236}">
                <a16:creationId xmlns:a16="http://schemas.microsoft.com/office/drawing/2014/main" id="{6EC83B5C-328A-804B-8564-C4D7A899A23B}"/>
              </a:ext>
            </a:extLst>
          </p:cNvPr>
          <p:cNvSpPr>
            <a:spLocks noGrp="1"/>
          </p:cNvSpPr>
          <p:nvPr>
            <p:ph type="body" sz="quarter" idx="15" hasCustomPrompt="1"/>
          </p:nvPr>
        </p:nvSpPr>
        <p:spPr>
          <a:xfrm>
            <a:off x="6896540" y="4076425"/>
            <a:ext cx="2210844" cy="424934"/>
          </a:xfrm>
          <a:prstGeom prst="rect">
            <a:avLst/>
          </a:prstGeom>
        </p:spPr>
        <p:txBody>
          <a:bodyPr/>
          <a:lstStyle>
            <a:lvl1pPr marL="0" marR="0" indent="0" algn="ctr" defTabSz="914400" rtl="0" eaLnBrk="1" fontAlgn="auto" latinLnBrk="0" hangingPunct="1">
              <a:lnSpc>
                <a:spcPts val="2300"/>
              </a:lnSpc>
              <a:spcBef>
                <a:spcPts val="1000"/>
              </a:spcBef>
              <a:spcAft>
                <a:spcPts val="0"/>
              </a:spcAft>
              <a:buClrTx/>
              <a:buSzTx/>
              <a:buFont typeface="Arial"/>
              <a:buNone/>
              <a:tabLst/>
              <a:defRPr sz="1500" b="1" i="0">
                <a:solidFill>
                  <a:schemeClr val="tx1"/>
                </a:solidFill>
                <a:latin typeface="Source Sans Pro" panose="020B0503030403020204" pitchFamily="34" charset="77"/>
                <a:ea typeface="Open Sans" charset="0"/>
                <a:cs typeface="Open Sans" charset="0"/>
              </a:defRPr>
            </a:lvl1pPr>
          </a:lstStyle>
          <a:p>
            <a:pPr lvl="0"/>
            <a:r>
              <a:rPr lang="en-US"/>
              <a:t>Presenter Name</a:t>
            </a:r>
          </a:p>
          <a:p>
            <a:pPr marL="228600" marR="0" lvl="0" indent="-228600" algn="l" defTabSz="914400" rtl="0" eaLnBrk="1" fontAlgn="auto" latinLnBrk="0" hangingPunct="1">
              <a:lnSpc>
                <a:spcPts val="2300"/>
              </a:lnSpc>
              <a:spcBef>
                <a:spcPts val="1000"/>
              </a:spcBef>
              <a:spcAft>
                <a:spcPts val="0"/>
              </a:spcAft>
              <a:buClrTx/>
              <a:buSzTx/>
              <a:buFont typeface="Arial"/>
              <a:buChar char="•"/>
              <a:tabLst/>
              <a:defRPr/>
            </a:pPr>
            <a:endParaRPr lang="en-US"/>
          </a:p>
        </p:txBody>
      </p:sp>
      <p:sp>
        <p:nvSpPr>
          <p:cNvPr id="7" name="Text Placeholder 11">
            <a:extLst>
              <a:ext uri="{FF2B5EF4-FFF2-40B4-BE49-F238E27FC236}">
                <a16:creationId xmlns:a16="http://schemas.microsoft.com/office/drawing/2014/main" id="{9ABB9277-0395-C145-9862-77B96E02B2F4}"/>
              </a:ext>
            </a:extLst>
          </p:cNvPr>
          <p:cNvSpPr>
            <a:spLocks noGrp="1"/>
          </p:cNvSpPr>
          <p:nvPr>
            <p:ph type="body" sz="quarter" idx="16" hasCustomPrompt="1"/>
          </p:nvPr>
        </p:nvSpPr>
        <p:spPr>
          <a:xfrm>
            <a:off x="1338155" y="1776046"/>
            <a:ext cx="480646" cy="3613639"/>
          </a:xfrm>
          <a:prstGeom prst="rect">
            <a:avLst/>
          </a:prstGeom>
        </p:spPr>
        <p:txBody>
          <a:bodyPr/>
          <a:lstStyle>
            <a:lvl1pPr marL="0" marR="0" indent="0" algn="r" defTabSz="914400" rtl="0" eaLnBrk="1" fontAlgn="auto" latinLnBrk="0" hangingPunct="1">
              <a:lnSpc>
                <a:spcPts val="2300"/>
              </a:lnSpc>
              <a:spcBef>
                <a:spcPts val="1000"/>
              </a:spcBef>
              <a:spcAft>
                <a:spcPts val="0"/>
              </a:spcAft>
              <a:buClrTx/>
              <a:buSzTx/>
              <a:buFont typeface="Arial" panose="020B0604020202020204" pitchFamily="34" charset="0"/>
              <a:buNone/>
              <a:tabLst/>
              <a:defRPr sz="1500" b="0" i="0">
                <a:solidFill>
                  <a:schemeClr val="tx1"/>
                </a:solidFill>
                <a:latin typeface="Bebas Neue" panose="020B0606020202050201" pitchFamily="34" charset="0"/>
                <a:ea typeface="Open Sans" charset="0"/>
                <a:cs typeface="Open Sans" charset="0"/>
              </a:defRPr>
            </a:lvl1pPr>
            <a:lvl2pPr>
              <a:defRPr sz="1500" b="0" i="1">
                <a:latin typeface="Source Sans Pro" panose="020B0503030403020204" pitchFamily="34" charset="77"/>
              </a:defRPr>
            </a:lvl2pPr>
          </a:lstStyle>
          <a:p>
            <a:pPr lvl="0"/>
            <a:r>
              <a:rPr lang="en-US"/>
              <a:t>1</a:t>
            </a:r>
          </a:p>
          <a:p>
            <a:pPr lvl="0"/>
            <a:r>
              <a:rPr lang="en-US"/>
              <a:t>2</a:t>
            </a:r>
          </a:p>
          <a:p>
            <a:pPr lvl="0"/>
            <a:r>
              <a:rPr lang="en-US"/>
              <a:t>3</a:t>
            </a:r>
          </a:p>
          <a:p>
            <a:pPr lvl="0"/>
            <a:r>
              <a:rPr lang="en-US"/>
              <a:t>4</a:t>
            </a:r>
          </a:p>
          <a:p>
            <a:pPr lvl="0"/>
            <a:r>
              <a:rPr lang="en-US"/>
              <a:t>5</a:t>
            </a:r>
          </a:p>
          <a:p>
            <a:pPr lvl="0"/>
            <a:r>
              <a:rPr lang="en-US"/>
              <a:t>6</a:t>
            </a:r>
          </a:p>
          <a:p>
            <a:pPr lvl="0"/>
            <a:r>
              <a:rPr lang="en-US"/>
              <a:t>7</a:t>
            </a:r>
          </a:p>
          <a:p>
            <a:pPr marL="228600" marR="0" lvl="0" indent="-228600" algn="l" defTabSz="914400" rtl="0" eaLnBrk="1" fontAlgn="auto" latinLnBrk="0" hangingPunct="1">
              <a:lnSpc>
                <a:spcPts val="2300"/>
              </a:lnSpc>
              <a:spcBef>
                <a:spcPts val="1000"/>
              </a:spcBef>
              <a:spcAft>
                <a:spcPts val="0"/>
              </a:spcAft>
              <a:buClrTx/>
              <a:buSzTx/>
              <a:buFont typeface="Arial"/>
              <a:buChar char="•"/>
              <a:tabLst/>
              <a:defRPr/>
            </a:pPr>
            <a:endParaRPr lang="en-US"/>
          </a:p>
        </p:txBody>
      </p:sp>
      <p:sp>
        <p:nvSpPr>
          <p:cNvPr id="5" name="Title 4">
            <a:extLst>
              <a:ext uri="{FF2B5EF4-FFF2-40B4-BE49-F238E27FC236}">
                <a16:creationId xmlns:a16="http://schemas.microsoft.com/office/drawing/2014/main" id="{5ACD4E64-9591-1D40-A5C4-5929367A291E}"/>
              </a:ext>
            </a:extLst>
          </p:cNvPr>
          <p:cNvSpPr>
            <a:spLocks noGrp="1"/>
          </p:cNvSpPr>
          <p:nvPr>
            <p:ph type="title"/>
          </p:nvPr>
        </p:nvSpPr>
        <p:spPr/>
        <p:txBody>
          <a:bodyPr/>
          <a:lstStyle/>
          <a:p>
            <a:r>
              <a:rPr lang="en-US"/>
              <a:t>Click to edit Master title style</a:t>
            </a:r>
          </a:p>
        </p:txBody>
      </p:sp>
      <p:sp>
        <p:nvSpPr>
          <p:cNvPr id="13" name="Text Placeholder 12">
            <a:extLst>
              <a:ext uri="{FF2B5EF4-FFF2-40B4-BE49-F238E27FC236}">
                <a16:creationId xmlns:a16="http://schemas.microsoft.com/office/drawing/2014/main" id="{E96A3FC8-638E-0C44-B937-094AC5959888}"/>
              </a:ext>
            </a:extLst>
          </p:cNvPr>
          <p:cNvSpPr>
            <a:spLocks noGrp="1"/>
          </p:cNvSpPr>
          <p:nvPr>
            <p:ph type="body" sz="quarter" idx="18" hasCustomPrompt="1"/>
          </p:nvPr>
        </p:nvSpPr>
        <p:spPr>
          <a:xfrm>
            <a:off x="6896540" y="4514621"/>
            <a:ext cx="2210844" cy="1044575"/>
          </a:xfrm>
        </p:spPr>
        <p:txBody>
          <a:bodyPr anchor="ctr">
            <a:noAutofit/>
          </a:bodyPr>
          <a:lstStyle>
            <a:lvl1pPr marL="0" indent="0" algn="ctr">
              <a:buFontTx/>
              <a:buNone/>
              <a:defRPr sz="1100"/>
            </a:lvl1pPr>
          </a:lstStyle>
          <a:p>
            <a:pPr lvl="0"/>
            <a:r>
              <a:rPr lang="en-US"/>
              <a:t>Short bio about presenter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p>
        </p:txBody>
      </p:sp>
      <p:sp>
        <p:nvSpPr>
          <p:cNvPr id="10" name="Picture Placeholder 13">
            <a:extLst>
              <a:ext uri="{FF2B5EF4-FFF2-40B4-BE49-F238E27FC236}">
                <a16:creationId xmlns:a16="http://schemas.microsoft.com/office/drawing/2014/main" id="{078F4CB7-1635-40E6-BCA9-8B85F070B123}"/>
              </a:ext>
            </a:extLst>
          </p:cNvPr>
          <p:cNvSpPr>
            <a:spLocks noGrp="1"/>
          </p:cNvSpPr>
          <p:nvPr>
            <p:ph type="pic" sz="quarter" idx="19" hasCustomPrompt="1"/>
          </p:nvPr>
        </p:nvSpPr>
        <p:spPr>
          <a:xfrm>
            <a:off x="9571767" y="1773168"/>
            <a:ext cx="1768586" cy="2261724"/>
          </a:xfrm>
          <a:prstGeom prst="rect">
            <a:avLst/>
          </a:prstGeom>
          <a:ln w="19050">
            <a:solidFill>
              <a:schemeClr val="accent2"/>
            </a:solidFill>
          </a:ln>
        </p:spPr>
        <p:txBody>
          <a:bodyPr anchor="ctr"/>
          <a:lstStyle>
            <a:lvl1pPr marL="0" indent="0" algn="ctr">
              <a:buNone/>
              <a:defRPr sz="1600" b="1" i="0" baseline="0">
                <a:solidFill>
                  <a:schemeClr val="tx2"/>
                </a:solidFill>
                <a:latin typeface="Source Sans Pro Semibold" panose="020B0503030403020204" pitchFamily="34" charset="77"/>
              </a:defRPr>
            </a:lvl1pPr>
          </a:lstStyle>
          <a:p>
            <a:r>
              <a:rPr lang="en-US"/>
              <a:t>Click to insert presenter headshot photo here</a:t>
            </a:r>
          </a:p>
        </p:txBody>
      </p:sp>
      <p:sp>
        <p:nvSpPr>
          <p:cNvPr id="15" name="Text Placeholder 11">
            <a:extLst>
              <a:ext uri="{FF2B5EF4-FFF2-40B4-BE49-F238E27FC236}">
                <a16:creationId xmlns:a16="http://schemas.microsoft.com/office/drawing/2014/main" id="{771F95EF-2420-46E9-8B6B-8B057AFEDD9C}"/>
              </a:ext>
            </a:extLst>
          </p:cNvPr>
          <p:cNvSpPr>
            <a:spLocks noGrp="1"/>
          </p:cNvSpPr>
          <p:nvPr>
            <p:ph type="body" sz="quarter" idx="20" hasCustomPrompt="1"/>
          </p:nvPr>
        </p:nvSpPr>
        <p:spPr>
          <a:xfrm>
            <a:off x="9350638" y="4076425"/>
            <a:ext cx="2210844" cy="424934"/>
          </a:xfrm>
          <a:prstGeom prst="rect">
            <a:avLst/>
          </a:prstGeom>
        </p:spPr>
        <p:txBody>
          <a:bodyPr/>
          <a:lstStyle>
            <a:lvl1pPr marL="0" marR="0" indent="0" algn="ctr" defTabSz="914400" rtl="0" eaLnBrk="1" fontAlgn="auto" latinLnBrk="0" hangingPunct="1">
              <a:lnSpc>
                <a:spcPts val="2300"/>
              </a:lnSpc>
              <a:spcBef>
                <a:spcPts val="1000"/>
              </a:spcBef>
              <a:spcAft>
                <a:spcPts val="0"/>
              </a:spcAft>
              <a:buClrTx/>
              <a:buSzTx/>
              <a:buFont typeface="Arial"/>
              <a:buNone/>
              <a:tabLst/>
              <a:defRPr sz="1500" b="1" i="0">
                <a:solidFill>
                  <a:schemeClr val="tx1"/>
                </a:solidFill>
                <a:latin typeface="Source Sans Pro" panose="020B0503030403020204" pitchFamily="34" charset="77"/>
                <a:ea typeface="Open Sans" charset="0"/>
                <a:cs typeface="Open Sans" charset="0"/>
              </a:defRPr>
            </a:lvl1pPr>
          </a:lstStyle>
          <a:p>
            <a:pPr lvl="0"/>
            <a:r>
              <a:rPr lang="en-US"/>
              <a:t>Presenter Name</a:t>
            </a:r>
          </a:p>
          <a:p>
            <a:pPr marL="228600" marR="0" lvl="0" indent="-228600" algn="l" defTabSz="914400" rtl="0" eaLnBrk="1" fontAlgn="auto" latinLnBrk="0" hangingPunct="1">
              <a:lnSpc>
                <a:spcPts val="2300"/>
              </a:lnSpc>
              <a:spcBef>
                <a:spcPts val="1000"/>
              </a:spcBef>
              <a:spcAft>
                <a:spcPts val="0"/>
              </a:spcAft>
              <a:buClrTx/>
              <a:buSzTx/>
              <a:buFont typeface="Arial"/>
              <a:buChar char="•"/>
              <a:tabLst/>
              <a:defRPr/>
            </a:pPr>
            <a:endParaRPr lang="en-US"/>
          </a:p>
        </p:txBody>
      </p:sp>
      <p:sp>
        <p:nvSpPr>
          <p:cNvPr id="16" name="Text Placeholder 12">
            <a:extLst>
              <a:ext uri="{FF2B5EF4-FFF2-40B4-BE49-F238E27FC236}">
                <a16:creationId xmlns:a16="http://schemas.microsoft.com/office/drawing/2014/main" id="{AC91CF7B-72AC-43D2-84CB-AEAD076ACE54}"/>
              </a:ext>
            </a:extLst>
          </p:cNvPr>
          <p:cNvSpPr>
            <a:spLocks noGrp="1"/>
          </p:cNvSpPr>
          <p:nvPr>
            <p:ph type="body" sz="quarter" idx="21" hasCustomPrompt="1"/>
          </p:nvPr>
        </p:nvSpPr>
        <p:spPr>
          <a:xfrm>
            <a:off x="9350638" y="4514621"/>
            <a:ext cx="2210844" cy="1044575"/>
          </a:xfrm>
        </p:spPr>
        <p:txBody>
          <a:bodyPr anchor="ctr">
            <a:noAutofit/>
          </a:bodyPr>
          <a:lstStyle>
            <a:lvl1pPr marL="0" indent="0" algn="ctr">
              <a:buFontTx/>
              <a:buNone/>
              <a:defRPr sz="1100"/>
            </a:lvl1pPr>
          </a:lstStyle>
          <a:p>
            <a:pPr lvl="0"/>
            <a:r>
              <a:rPr lang="en-US"/>
              <a:t>Short bio about presenter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p>
        </p:txBody>
      </p:sp>
    </p:spTree>
    <p:extLst>
      <p:ext uri="{BB962C8B-B14F-4D97-AF65-F5344CB8AC3E}">
        <p14:creationId xmlns:p14="http://schemas.microsoft.com/office/powerpoint/2010/main" val="23145384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axiCloud Platform">
    <p:spTree>
      <p:nvGrpSpPr>
        <p:cNvPr id="1" name=""/>
        <p:cNvGrpSpPr/>
        <p:nvPr/>
      </p:nvGrpSpPr>
      <p:grpSpPr>
        <a:xfrm>
          <a:off x="0" y="0"/>
          <a:ext cx="0" cy="0"/>
          <a:chOff x="0" y="0"/>
          <a:chExt cx="0" cy="0"/>
        </a:xfrm>
      </p:grpSpPr>
      <p:graphicFrame>
        <p:nvGraphicFramePr>
          <p:cNvPr id="22" name="Diagram 21">
            <a:extLst>
              <a:ext uri="{FF2B5EF4-FFF2-40B4-BE49-F238E27FC236}">
                <a16:creationId xmlns:a16="http://schemas.microsoft.com/office/drawing/2014/main" id="{99CB2C1A-21C7-074E-8E34-CD3A14A05EAC}"/>
              </a:ext>
            </a:extLst>
          </p:cNvPr>
          <p:cNvGraphicFramePr/>
          <p:nvPr userDrawn="1">
            <p:extLst>
              <p:ext uri="{D42A27DB-BD31-4B8C-83A1-F6EECF244321}">
                <p14:modId xmlns:p14="http://schemas.microsoft.com/office/powerpoint/2010/main" val="3444492271"/>
              </p:ext>
            </p:extLst>
          </p:nvPr>
        </p:nvGraphicFramePr>
        <p:xfrm>
          <a:off x="6816436" y="858423"/>
          <a:ext cx="5557652" cy="5376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11"/>
          <p:cNvSpPr>
            <a:spLocks noGrp="1"/>
          </p:cNvSpPr>
          <p:nvPr>
            <p:ph type="body" sz="quarter" idx="11" hasCustomPrompt="1"/>
          </p:nvPr>
        </p:nvSpPr>
        <p:spPr>
          <a:xfrm>
            <a:off x="838200" y="1600200"/>
            <a:ext cx="5149850" cy="4216400"/>
          </a:xfrm>
          <a:prstGeom prst="rect">
            <a:avLst/>
          </a:prstGeom>
        </p:spPr>
        <p:txBody>
          <a:bodyPr/>
          <a:lstStyle>
            <a:lvl1pPr>
              <a:lnSpc>
                <a:spcPts val="2300"/>
              </a:lnSpc>
              <a:defRPr sz="1500" b="0" i="0">
                <a:solidFill>
                  <a:schemeClr val="tx1"/>
                </a:solidFill>
                <a:latin typeface="Source Sans Pro" panose="020B0503030403020204" pitchFamily="34" charset="77"/>
                <a:ea typeface="Open Sans" charset="0"/>
                <a:cs typeface="Open Sans" charset="0"/>
              </a:defRPr>
            </a:lvl1pPr>
          </a:lstStyle>
          <a:p>
            <a:pPr lvl="0"/>
            <a:r>
              <a:rPr lang="en-US" dirty="0"/>
              <a:t>Lorem ipsum dolor sit </a:t>
            </a:r>
            <a:r>
              <a:rPr lang="en-US" dirty="0" err="1"/>
              <a:t>amet</a:t>
            </a:r>
            <a:r>
              <a:rPr lang="en-US" dirty="0"/>
              <a:t>, </a:t>
            </a:r>
            <a:r>
              <a:rPr lang="en-US" dirty="0" err="1"/>
              <a:t>nusquam</a:t>
            </a:r>
            <a:r>
              <a:rPr lang="en-US" dirty="0"/>
              <a:t> </a:t>
            </a:r>
            <a:r>
              <a:rPr lang="en-US" dirty="0" err="1"/>
              <a:t>lucilius</a:t>
            </a:r>
            <a:r>
              <a:rPr lang="en-US" dirty="0"/>
              <a:t> </a:t>
            </a:r>
            <a:r>
              <a:rPr lang="en-US" dirty="0" err="1"/>
              <a:t>interesset</a:t>
            </a:r>
            <a:r>
              <a:rPr lang="en-US" dirty="0"/>
              <a:t> pro </a:t>
            </a:r>
            <a:r>
              <a:rPr lang="en-US" dirty="0" err="1"/>
              <a:t>ea</a:t>
            </a:r>
            <a:r>
              <a:rPr lang="en-US" dirty="0"/>
              <a:t>, </a:t>
            </a:r>
            <a:r>
              <a:rPr lang="en-US" dirty="0" err="1"/>
              <a:t>ei</a:t>
            </a:r>
            <a:r>
              <a:rPr lang="en-US" dirty="0"/>
              <a:t> has </a:t>
            </a:r>
            <a:r>
              <a:rPr lang="en-US" dirty="0" err="1"/>
              <a:t>feugait</a:t>
            </a:r>
            <a:r>
              <a:rPr lang="en-US" dirty="0"/>
              <a:t> </a:t>
            </a:r>
            <a:r>
              <a:rPr lang="en-US" dirty="0" err="1"/>
              <a:t>singulis</a:t>
            </a:r>
            <a:r>
              <a:rPr lang="en-US" dirty="0"/>
              <a:t>. </a:t>
            </a:r>
            <a:r>
              <a:rPr lang="en-US" dirty="0" err="1"/>
              <a:t>Nec</a:t>
            </a:r>
            <a:r>
              <a:rPr lang="en-US" dirty="0"/>
              <a:t> option </a:t>
            </a:r>
            <a:r>
              <a:rPr lang="en-US" dirty="0" err="1"/>
              <a:t>qualisque</a:t>
            </a:r>
            <a:r>
              <a:rPr lang="en-US" dirty="0"/>
              <a:t> cu, sea </a:t>
            </a:r>
            <a:r>
              <a:rPr lang="en-US" dirty="0" err="1"/>
              <a:t>tritani</a:t>
            </a:r>
            <a:r>
              <a:rPr lang="en-US" dirty="0"/>
              <a:t> </a:t>
            </a:r>
            <a:r>
              <a:rPr lang="en-US" dirty="0" err="1"/>
              <a:t>recusabo</a:t>
            </a:r>
            <a:r>
              <a:rPr lang="en-US" dirty="0"/>
              <a:t> </a:t>
            </a:r>
            <a:r>
              <a:rPr lang="en-US" dirty="0" err="1"/>
              <a:t>praesent</a:t>
            </a:r>
            <a:r>
              <a:rPr lang="en-US" dirty="0"/>
              <a:t> in, cum </a:t>
            </a:r>
            <a:r>
              <a:rPr lang="en-US" dirty="0" err="1"/>
              <a:t>ea</a:t>
            </a:r>
            <a:r>
              <a:rPr lang="en-US" dirty="0"/>
              <a:t> </a:t>
            </a:r>
            <a:r>
              <a:rPr lang="en-US" dirty="0" err="1"/>
              <a:t>mazim</a:t>
            </a:r>
            <a:r>
              <a:rPr lang="en-US" dirty="0"/>
              <a:t> </a:t>
            </a:r>
            <a:r>
              <a:rPr lang="en-US" dirty="0" err="1"/>
              <a:t>harum</a:t>
            </a:r>
            <a:r>
              <a:rPr lang="en-US" dirty="0"/>
              <a:t> </a:t>
            </a:r>
            <a:r>
              <a:rPr lang="en-US" dirty="0" err="1"/>
              <a:t>delectus</a:t>
            </a:r>
            <a:r>
              <a:rPr lang="en-US" dirty="0"/>
              <a:t>. </a:t>
            </a:r>
            <a:r>
              <a:rPr lang="en-US" dirty="0" err="1"/>
              <a:t>Te</a:t>
            </a:r>
            <a:r>
              <a:rPr lang="en-US" dirty="0"/>
              <a:t> </a:t>
            </a:r>
            <a:r>
              <a:rPr lang="en-US" dirty="0" err="1"/>
              <a:t>libris</a:t>
            </a:r>
            <a:r>
              <a:rPr lang="en-US" dirty="0"/>
              <a:t> </a:t>
            </a:r>
            <a:r>
              <a:rPr lang="en-US" dirty="0" err="1"/>
              <a:t>audiam</a:t>
            </a:r>
            <a:r>
              <a:rPr lang="en-US" dirty="0"/>
              <a:t> </a:t>
            </a:r>
            <a:r>
              <a:rPr lang="en-US" dirty="0" err="1"/>
              <a:t>laboramus</a:t>
            </a:r>
            <a:r>
              <a:rPr lang="en-US" dirty="0"/>
              <a:t> id </a:t>
            </a:r>
            <a:r>
              <a:rPr lang="en-US" dirty="0" err="1"/>
              <a:t>eos</a:t>
            </a:r>
            <a:r>
              <a:rPr lang="en-US" dirty="0"/>
              <a:t>,</a:t>
            </a:r>
          </a:p>
        </p:txBody>
      </p:sp>
      <p:sp>
        <p:nvSpPr>
          <p:cNvPr id="7" name="Title Placeholder 4">
            <a:extLst>
              <a:ext uri="{FF2B5EF4-FFF2-40B4-BE49-F238E27FC236}">
                <a16:creationId xmlns:a16="http://schemas.microsoft.com/office/drawing/2014/main" id="{9BD461C4-D9F4-BB45-9A81-8ACF31C1C13F}"/>
              </a:ext>
            </a:extLst>
          </p:cNvPr>
          <p:cNvSpPr>
            <a:spLocks noGrp="1"/>
          </p:cNvSpPr>
          <p:nvPr>
            <p:ph type="title" hasCustomPrompt="1"/>
          </p:nvPr>
        </p:nvSpPr>
        <p:spPr>
          <a:xfrm>
            <a:off x="851647" y="375065"/>
            <a:ext cx="5149850" cy="966718"/>
          </a:xfrm>
          <a:prstGeom prst="rect">
            <a:avLst/>
          </a:prstGeom>
        </p:spPr>
        <p:txBody>
          <a:bodyPr vert="horz" lIns="91440" tIns="45720" rIns="91440" bIns="45720" rtlCol="0" anchor="ctr">
            <a:normAutofit/>
          </a:bodyPr>
          <a:lstStyle/>
          <a:p>
            <a:r>
              <a:rPr lang="en-US" dirty="0"/>
              <a:t>Platform</a:t>
            </a:r>
          </a:p>
        </p:txBody>
      </p:sp>
      <p:sp>
        <p:nvSpPr>
          <p:cNvPr id="2" name="Rounded Rectangle 1">
            <a:extLst>
              <a:ext uri="{FF2B5EF4-FFF2-40B4-BE49-F238E27FC236}">
                <a16:creationId xmlns:a16="http://schemas.microsoft.com/office/drawing/2014/main" id="{8C36D8AF-00D7-A64B-BCC2-92ED9579A79F}"/>
              </a:ext>
            </a:extLst>
          </p:cNvPr>
          <p:cNvSpPr/>
          <p:nvPr userDrawn="1"/>
        </p:nvSpPr>
        <p:spPr>
          <a:xfrm>
            <a:off x="8410149" y="439673"/>
            <a:ext cx="1042703" cy="33091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0" dirty="0">
                <a:latin typeface="Bebas Neue" panose="020B0606020202050201" pitchFamily="34" charset="0"/>
              </a:rPr>
              <a:t>ESB HUB</a:t>
            </a:r>
          </a:p>
        </p:txBody>
      </p:sp>
      <p:sp>
        <p:nvSpPr>
          <p:cNvPr id="23" name="Rounded Rectangle 22">
            <a:extLst>
              <a:ext uri="{FF2B5EF4-FFF2-40B4-BE49-F238E27FC236}">
                <a16:creationId xmlns:a16="http://schemas.microsoft.com/office/drawing/2014/main" id="{91EADCE8-6B8C-3642-8D75-55907970960C}"/>
              </a:ext>
            </a:extLst>
          </p:cNvPr>
          <p:cNvSpPr/>
          <p:nvPr userDrawn="1"/>
        </p:nvSpPr>
        <p:spPr>
          <a:xfrm>
            <a:off x="9588421" y="439672"/>
            <a:ext cx="1960702" cy="33091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0" dirty="0">
                <a:latin typeface="Bebas Neue" panose="020B0606020202050201" pitchFamily="34" charset="0"/>
              </a:rPr>
              <a:t>Intelligent Operations</a:t>
            </a:r>
          </a:p>
        </p:txBody>
      </p:sp>
      <p:sp>
        <p:nvSpPr>
          <p:cNvPr id="24" name="TextBox 23">
            <a:extLst>
              <a:ext uri="{FF2B5EF4-FFF2-40B4-BE49-F238E27FC236}">
                <a16:creationId xmlns:a16="http://schemas.microsoft.com/office/drawing/2014/main" id="{17F848CD-2E74-CE4C-9E0E-888D4D8729C7}"/>
              </a:ext>
            </a:extLst>
          </p:cNvPr>
          <p:cNvSpPr txBox="1"/>
          <p:nvPr userDrawn="1"/>
        </p:nvSpPr>
        <p:spPr>
          <a:xfrm>
            <a:off x="6932546" y="292123"/>
            <a:ext cx="1342034" cy="646331"/>
          </a:xfrm>
          <a:prstGeom prst="rect">
            <a:avLst/>
          </a:prstGeom>
          <a:noFill/>
        </p:spPr>
        <p:txBody>
          <a:bodyPr wrap="none" rtlCol="0">
            <a:spAutoFit/>
          </a:bodyPr>
          <a:lstStyle/>
          <a:p>
            <a:r>
              <a:rPr lang="en-US" sz="3600" dirty="0">
                <a:solidFill>
                  <a:schemeClr val="tx2"/>
                </a:solidFill>
                <a:latin typeface="Bebas Neue" panose="020B0606020202050201" pitchFamily="34" charset="0"/>
              </a:rPr>
              <a:t>MAXIMO</a:t>
            </a:r>
            <a:endParaRPr lang="en-US" sz="5400" dirty="0">
              <a:solidFill>
                <a:schemeClr val="tx2"/>
              </a:solidFill>
              <a:latin typeface="Bebas Neue" panose="020B0606020202050201" pitchFamily="34" charset="0"/>
            </a:endParaRPr>
          </a:p>
        </p:txBody>
      </p:sp>
    </p:spTree>
    <p:extLst>
      <p:ext uri="{BB962C8B-B14F-4D97-AF65-F5344CB8AC3E}">
        <p14:creationId xmlns:p14="http://schemas.microsoft.com/office/powerpoint/2010/main" val="1888409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ur Industries Light">
    <p:bg>
      <p:bgPr>
        <a:solidFill>
          <a:schemeClr val="accent5">
            <a:alpha val="50000"/>
          </a:schemeClr>
        </a:solidFill>
        <a:effectLst/>
      </p:bgPr>
    </p:bg>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6C4B2948-A263-0F41-B7DB-DDE02A2BD465}"/>
              </a:ext>
            </a:extLst>
          </p:cNvPr>
          <p:cNvGrpSpPr/>
          <p:nvPr userDrawn="1"/>
        </p:nvGrpSpPr>
        <p:grpSpPr>
          <a:xfrm>
            <a:off x="3318107" y="3511024"/>
            <a:ext cx="1286427" cy="1469781"/>
            <a:chOff x="1188600" y="1441936"/>
            <a:chExt cx="1671610" cy="1909865"/>
          </a:xfrm>
        </p:grpSpPr>
        <p:sp>
          <p:nvSpPr>
            <p:cNvPr id="40" name="TextBox 39">
              <a:extLst>
                <a:ext uri="{FF2B5EF4-FFF2-40B4-BE49-F238E27FC236}">
                  <a16:creationId xmlns:a16="http://schemas.microsoft.com/office/drawing/2014/main" id="{4FBE57C9-C481-B141-8958-B29865BE2397}"/>
                </a:ext>
              </a:extLst>
            </p:cNvPr>
            <p:cNvSpPr txBox="1"/>
            <p:nvPr userDrawn="1"/>
          </p:nvSpPr>
          <p:spPr>
            <a:xfrm>
              <a:off x="1323204" y="3011859"/>
              <a:ext cx="1427496" cy="339942"/>
            </a:xfrm>
            <a:prstGeom prst="rect">
              <a:avLst/>
            </a:prstGeom>
            <a:noFill/>
          </p:spPr>
          <p:txBody>
            <a:bodyPr wrap="square" rtlCol="0">
              <a:spAutoFit/>
            </a:bodyPr>
            <a:lstStyle/>
            <a:p>
              <a:pPr algn="ctr"/>
              <a:r>
                <a:rPr lang="en-US" sz="1100" b="1" i="0" dirty="0">
                  <a:solidFill>
                    <a:schemeClr val="tx2"/>
                  </a:solidFill>
                  <a:latin typeface="Source Sans Pro Semibold" panose="020B0503030403020204" pitchFamily="34" charset="77"/>
                </a:rPr>
                <a:t>Oil &amp; Gas</a:t>
              </a:r>
            </a:p>
          </p:txBody>
        </p:sp>
        <p:pic>
          <p:nvPicPr>
            <p:cNvPr id="41" name="Picture 40">
              <a:extLst>
                <a:ext uri="{FF2B5EF4-FFF2-40B4-BE49-F238E27FC236}">
                  <a16:creationId xmlns:a16="http://schemas.microsoft.com/office/drawing/2014/main" id="{3B0A9B78-1B22-174B-B656-F0FC21E171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88600" y="1441936"/>
              <a:ext cx="1671610" cy="1583165"/>
            </a:xfrm>
            <a:prstGeom prst="rect">
              <a:avLst/>
            </a:prstGeom>
          </p:spPr>
        </p:pic>
      </p:grpSp>
      <p:grpSp>
        <p:nvGrpSpPr>
          <p:cNvPr id="63" name="Group 62">
            <a:extLst>
              <a:ext uri="{FF2B5EF4-FFF2-40B4-BE49-F238E27FC236}">
                <a16:creationId xmlns:a16="http://schemas.microsoft.com/office/drawing/2014/main" id="{44EE0ED6-3230-3D41-832D-E4FCD7E8EDEC}"/>
              </a:ext>
            </a:extLst>
          </p:cNvPr>
          <p:cNvGrpSpPr/>
          <p:nvPr userDrawn="1"/>
        </p:nvGrpSpPr>
        <p:grpSpPr>
          <a:xfrm>
            <a:off x="4604534" y="1893753"/>
            <a:ext cx="1474899" cy="1617271"/>
            <a:chOff x="1083090" y="3903311"/>
            <a:chExt cx="1916515" cy="2101516"/>
          </a:xfrm>
        </p:grpSpPr>
        <p:sp>
          <p:nvSpPr>
            <p:cNvPr id="42" name="TextBox 41">
              <a:extLst>
                <a:ext uri="{FF2B5EF4-FFF2-40B4-BE49-F238E27FC236}">
                  <a16:creationId xmlns:a16="http://schemas.microsoft.com/office/drawing/2014/main" id="{B629F2C4-F05D-B941-86B1-F727A5D50BBC}"/>
                </a:ext>
              </a:extLst>
            </p:cNvPr>
            <p:cNvSpPr txBox="1"/>
            <p:nvPr userDrawn="1"/>
          </p:nvSpPr>
          <p:spPr>
            <a:xfrm>
              <a:off x="1083090" y="5444923"/>
              <a:ext cx="1916515" cy="559904"/>
            </a:xfrm>
            <a:prstGeom prst="rect">
              <a:avLst/>
            </a:prstGeom>
            <a:noFill/>
          </p:spPr>
          <p:txBody>
            <a:bodyPr wrap="square" rtlCol="0">
              <a:spAutoFit/>
            </a:bodyPr>
            <a:lstStyle/>
            <a:p>
              <a:pPr algn="ctr"/>
              <a:r>
                <a:rPr lang="en-US" sz="1100" b="1" i="0" dirty="0">
                  <a:solidFill>
                    <a:schemeClr val="tx2"/>
                  </a:solidFill>
                  <a:latin typeface="Source Sans Pro Semibold" panose="020B0503030403020204" pitchFamily="34" charset="77"/>
                </a:rPr>
                <a:t>Facilities Management</a:t>
              </a:r>
            </a:p>
          </p:txBody>
        </p:sp>
        <p:pic>
          <p:nvPicPr>
            <p:cNvPr id="43" name="Picture 42">
              <a:extLst>
                <a:ext uri="{FF2B5EF4-FFF2-40B4-BE49-F238E27FC236}">
                  <a16:creationId xmlns:a16="http://schemas.microsoft.com/office/drawing/2014/main" id="{8C81B6B1-9B7B-1F4E-B663-2393C5D5C95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88600" y="3903311"/>
              <a:ext cx="1671609" cy="1583165"/>
            </a:xfrm>
            <a:prstGeom prst="rect">
              <a:avLst/>
            </a:prstGeom>
          </p:spPr>
        </p:pic>
      </p:grpSp>
      <p:grpSp>
        <p:nvGrpSpPr>
          <p:cNvPr id="57" name="Group 56">
            <a:extLst>
              <a:ext uri="{FF2B5EF4-FFF2-40B4-BE49-F238E27FC236}">
                <a16:creationId xmlns:a16="http://schemas.microsoft.com/office/drawing/2014/main" id="{682EDF3F-10A8-AF40-88B1-91974C5A8879}"/>
              </a:ext>
            </a:extLst>
          </p:cNvPr>
          <p:cNvGrpSpPr/>
          <p:nvPr userDrawn="1"/>
        </p:nvGrpSpPr>
        <p:grpSpPr>
          <a:xfrm>
            <a:off x="5968551" y="3511024"/>
            <a:ext cx="1347072" cy="1469781"/>
            <a:chOff x="3839044" y="1441936"/>
            <a:chExt cx="1750414" cy="1909865"/>
          </a:xfrm>
        </p:grpSpPr>
        <p:sp>
          <p:nvSpPr>
            <p:cNvPr id="44" name="TextBox 43">
              <a:extLst>
                <a:ext uri="{FF2B5EF4-FFF2-40B4-BE49-F238E27FC236}">
                  <a16:creationId xmlns:a16="http://schemas.microsoft.com/office/drawing/2014/main" id="{E2EEFD4F-5218-DC4A-9D30-8359C66475F8}"/>
                </a:ext>
              </a:extLst>
            </p:cNvPr>
            <p:cNvSpPr txBox="1"/>
            <p:nvPr userDrawn="1"/>
          </p:nvSpPr>
          <p:spPr>
            <a:xfrm>
              <a:off x="3839044" y="3011859"/>
              <a:ext cx="1750414" cy="339942"/>
            </a:xfrm>
            <a:prstGeom prst="rect">
              <a:avLst/>
            </a:prstGeom>
            <a:noFill/>
          </p:spPr>
          <p:txBody>
            <a:bodyPr wrap="square" rtlCol="0">
              <a:spAutoFit/>
            </a:bodyPr>
            <a:lstStyle/>
            <a:p>
              <a:pPr algn="ctr"/>
              <a:r>
                <a:rPr lang="en-US" sz="1100" b="1" i="0" dirty="0">
                  <a:solidFill>
                    <a:schemeClr val="tx2"/>
                  </a:solidFill>
                  <a:latin typeface="Source Sans Pro Semibold" panose="020B0503030403020204" pitchFamily="34" charset="77"/>
                </a:rPr>
                <a:t>Manufacturing</a:t>
              </a:r>
            </a:p>
          </p:txBody>
        </p:sp>
        <p:pic>
          <p:nvPicPr>
            <p:cNvPr id="45" name="Picture 44">
              <a:extLst>
                <a:ext uri="{FF2B5EF4-FFF2-40B4-BE49-F238E27FC236}">
                  <a16:creationId xmlns:a16="http://schemas.microsoft.com/office/drawing/2014/main" id="{670B4386-040A-CF45-951E-333A28DCFE1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880841" y="1441936"/>
              <a:ext cx="1671609" cy="1583165"/>
            </a:xfrm>
            <a:prstGeom prst="rect">
              <a:avLst/>
            </a:prstGeom>
          </p:spPr>
        </p:pic>
      </p:grpSp>
      <p:grpSp>
        <p:nvGrpSpPr>
          <p:cNvPr id="61" name="Group 60">
            <a:extLst>
              <a:ext uri="{FF2B5EF4-FFF2-40B4-BE49-F238E27FC236}">
                <a16:creationId xmlns:a16="http://schemas.microsoft.com/office/drawing/2014/main" id="{81C672F8-7571-A64D-B845-B9AA91B1E1AE}"/>
              </a:ext>
            </a:extLst>
          </p:cNvPr>
          <p:cNvGrpSpPr/>
          <p:nvPr userDrawn="1"/>
        </p:nvGrpSpPr>
        <p:grpSpPr>
          <a:xfrm>
            <a:off x="7365860" y="1857369"/>
            <a:ext cx="1286426" cy="1447994"/>
            <a:chOff x="6564677" y="3903311"/>
            <a:chExt cx="1671609" cy="1881553"/>
          </a:xfrm>
        </p:grpSpPr>
        <p:sp>
          <p:nvSpPr>
            <p:cNvPr id="50" name="TextBox 49">
              <a:extLst>
                <a:ext uri="{FF2B5EF4-FFF2-40B4-BE49-F238E27FC236}">
                  <a16:creationId xmlns:a16="http://schemas.microsoft.com/office/drawing/2014/main" id="{CD6E144E-1D17-1843-A411-F0DEAC85865A}"/>
                </a:ext>
              </a:extLst>
            </p:cNvPr>
            <p:cNvSpPr txBox="1"/>
            <p:nvPr userDrawn="1"/>
          </p:nvSpPr>
          <p:spPr>
            <a:xfrm>
              <a:off x="6699281" y="5444923"/>
              <a:ext cx="1427495" cy="339941"/>
            </a:xfrm>
            <a:prstGeom prst="rect">
              <a:avLst/>
            </a:prstGeom>
            <a:noFill/>
          </p:spPr>
          <p:txBody>
            <a:bodyPr wrap="square" rtlCol="0">
              <a:spAutoFit/>
            </a:bodyPr>
            <a:lstStyle/>
            <a:p>
              <a:pPr algn="ctr"/>
              <a:r>
                <a:rPr lang="en-US" sz="1100" b="1" i="0" dirty="0">
                  <a:solidFill>
                    <a:schemeClr val="tx2"/>
                  </a:solidFill>
                  <a:latin typeface="Source Sans Pro Semibold" panose="020B0503030403020204" pitchFamily="34" charset="77"/>
                </a:rPr>
                <a:t>Airports</a:t>
              </a:r>
            </a:p>
          </p:txBody>
        </p:sp>
        <p:pic>
          <p:nvPicPr>
            <p:cNvPr id="51" name="Picture 50">
              <a:extLst>
                <a:ext uri="{FF2B5EF4-FFF2-40B4-BE49-F238E27FC236}">
                  <a16:creationId xmlns:a16="http://schemas.microsoft.com/office/drawing/2014/main" id="{B52D4FDF-CE9A-4649-8B20-8CFAA171A3B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564677" y="3903311"/>
              <a:ext cx="1671609" cy="1583165"/>
            </a:xfrm>
            <a:prstGeom prst="rect">
              <a:avLst/>
            </a:prstGeom>
          </p:spPr>
        </p:pic>
      </p:grpSp>
      <p:grpSp>
        <p:nvGrpSpPr>
          <p:cNvPr id="60" name="Group 59">
            <a:extLst>
              <a:ext uri="{FF2B5EF4-FFF2-40B4-BE49-F238E27FC236}">
                <a16:creationId xmlns:a16="http://schemas.microsoft.com/office/drawing/2014/main" id="{2163B105-203C-6645-907E-3203B8BFF11A}"/>
              </a:ext>
            </a:extLst>
          </p:cNvPr>
          <p:cNvGrpSpPr/>
          <p:nvPr userDrawn="1"/>
        </p:nvGrpSpPr>
        <p:grpSpPr>
          <a:xfrm>
            <a:off x="9889339" y="1870000"/>
            <a:ext cx="1678050" cy="1447994"/>
            <a:chOff x="9063495" y="3903311"/>
            <a:chExt cx="2180493" cy="1881554"/>
          </a:xfrm>
        </p:grpSpPr>
        <p:sp>
          <p:nvSpPr>
            <p:cNvPr id="54" name="TextBox 53">
              <a:extLst>
                <a:ext uri="{FF2B5EF4-FFF2-40B4-BE49-F238E27FC236}">
                  <a16:creationId xmlns:a16="http://schemas.microsoft.com/office/drawing/2014/main" id="{E8FA0969-6A3A-7C4E-A2F4-B7750CDC1F47}"/>
                </a:ext>
              </a:extLst>
            </p:cNvPr>
            <p:cNvSpPr txBox="1"/>
            <p:nvPr userDrawn="1"/>
          </p:nvSpPr>
          <p:spPr>
            <a:xfrm>
              <a:off x="9063495" y="5444923"/>
              <a:ext cx="2180493" cy="339942"/>
            </a:xfrm>
            <a:prstGeom prst="rect">
              <a:avLst/>
            </a:prstGeom>
            <a:noFill/>
          </p:spPr>
          <p:txBody>
            <a:bodyPr wrap="square" rtlCol="0">
              <a:spAutoFit/>
            </a:bodyPr>
            <a:lstStyle/>
            <a:p>
              <a:pPr algn="ctr">
                <a:lnSpc>
                  <a:spcPct val="100000"/>
                </a:lnSpc>
              </a:pPr>
              <a:r>
                <a:rPr lang="en-US" sz="1100" b="1" i="0" dirty="0">
                  <a:solidFill>
                    <a:schemeClr val="tx2"/>
                  </a:solidFill>
                  <a:latin typeface="Source Sans Pro Semibold" panose="020B0503030403020204" pitchFamily="34" charset="77"/>
                </a:rPr>
                <a:t>Renewables</a:t>
              </a:r>
            </a:p>
          </p:txBody>
        </p:sp>
        <p:pic>
          <p:nvPicPr>
            <p:cNvPr id="55" name="Picture 54">
              <a:extLst>
                <a:ext uri="{FF2B5EF4-FFF2-40B4-BE49-F238E27FC236}">
                  <a16:creationId xmlns:a16="http://schemas.microsoft.com/office/drawing/2014/main" id="{DB50BBE1-E29F-2345-831F-65A68CAD1A8F}"/>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9269488" y="3903311"/>
              <a:ext cx="1671609" cy="1583165"/>
            </a:xfrm>
            <a:prstGeom prst="rect">
              <a:avLst/>
            </a:prstGeom>
          </p:spPr>
        </p:pic>
      </p:grpSp>
      <p:cxnSp>
        <p:nvCxnSpPr>
          <p:cNvPr id="7" name="Straight Connector 6">
            <a:extLst>
              <a:ext uri="{FF2B5EF4-FFF2-40B4-BE49-F238E27FC236}">
                <a16:creationId xmlns:a16="http://schemas.microsoft.com/office/drawing/2014/main" id="{4B3F2B11-003C-464A-8454-8B1647B43D04}"/>
              </a:ext>
            </a:extLst>
          </p:cNvPr>
          <p:cNvCxnSpPr>
            <a:cxnSpLocks/>
          </p:cNvCxnSpPr>
          <p:nvPr userDrawn="1"/>
        </p:nvCxnSpPr>
        <p:spPr>
          <a:xfrm>
            <a:off x="3951592" y="5666362"/>
            <a:ext cx="9180751" cy="0"/>
          </a:xfrm>
          <a:prstGeom prst="line">
            <a:avLst/>
          </a:prstGeom>
          <a:ln w="19050">
            <a:solidFill>
              <a:schemeClr val="accent6">
                <a:alpha val="44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F0190D9-BEE4-1A42-A682-455D389B8FFA}"/>
              </a:ext>
            </a:extLst>
          </p:cNvPr>
          <p:cNvCxnSpPr/>
          <p:nvPr userDrawn="1"/>
        </p:nvCxnSpPr>
        <p:spPr>
          <a:xfrm flipV="1">
            <a:off x="3961320" y="5139444"/>
            <a:ext cx="0" cy="524486"/>
          </a:xfrm>
          <a:prstGeom prst="line">
            <a:avLst/>
          </a:prstGeom>
          <a:ln w="19050">
            <a:solidFill>
              <a:schemeClr val="accent6">
                <a:alpha val="44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D2F4B15-8A39-BC4A-B76B-9A49CE27EA74}"/>
              </a:ext>
            </a:extLst>
          </p:cNvPr>
          <p:cNvCxnSpPr/>
          <p:nvPr userDrawn="1"/>
        </p:nvCxnSpPr>
        <p:spPr>
          <a:xfrm flipV="1">
            <a:off x="6642087" y="5139444"/>
            <a:ext cx="0" cy="524486"/>
          </a:xfrm>
          <a:prstGeom prst="line">
            <a:avLst/>
          </a:prstGeom>
          <a:ln w="19050">
            <a:solidFill>
              <a:schemeClr val="accent6">
                <a:alpha val="44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346845F-5955-3F46-86CC-0C054E8046EC}"/>
              </a:ext>
            </a:extLst>
          </p:cNvPr>
          <p:cNvCxnSpPr/>
          <p:nvPr userDrawn="1"/>
        </p:nvCxnSpPr>
        <p:spPr>
          <a:xfrm flipV="1">
            <a:off x="9344148" y="5139444"/>
            <a:ext cx="0" cy="524486"/>
          </a:xfrm>
          <a:prstGeom prst="line">
            <a:avLst/>
          </a:prstGeom>
          <a:ln w="19050">
            <a:solidFill>
              <a:schemeClr val="accent6">
                <a:alpha val="44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2A9A363-D1FA-324C-9537-929F5C25A59F}"/>
              </a:ext>
            </a:extLst>
          </p:cNvPr>
          <p:cNvCxnSpPr>
            <a:cxnSpLocks/>
          </p:cNvCxnSpPr>
          <p:nvPr userDrawn="1"/>
        </p:nvCxnSpPr>
        <p:spPr>
          <a:xfrm flipV="1">
            <a:off x="5345536" y="3597738"/>
            <a:ext cx="9785" cy="2066192"/>
          </a:xfrm>
          <a:prstGeom prst="line">
            <a:avLst/>
          </a:prstGeom>
          <a:ln w="19050">
            <a:solidFill>
              <a:schemeClr val="accent6">
                <a:alpha val="44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25A7DD2-340E-D14F-BE63-2656DBCCD224}"/>
              </a:ext>
            </a:extLst>
          </p:cNvPr>
          <p:cNvCxnSpPr>
            <a:cxnSpLocks/>
          </p:cNvCxnSpPr>
          <p:nvPr userDrawn="1"/>
        </p:nvCxnSpPr>
        <p:spPr>
          <a:xfrm flipV="1">
            <a:off x="8026303" y="3413099"/>
            <a:ext cx="0" cy="2250832"/>
          </a:xfrm>
          <a:prstGeom prst="line">
            <a:avLst/>
          </a:prstGeom>
          <a:ln w="19050">
            <a:solidFill>
              <a:schemeClr val="accent6">
                <a:alpha val="44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86F3C1B-0C40-7742-A831-8252CA47D087}"/>
              </a:ext>
            </a:extLst>
          </p:cNvPr>
          <p:cNvCxnSpPr>
            <a:cxnSpLocks/>
          </p:cNvCxnSpPr>
          <p:nvPr userDrawn="1"/>
        </p:nvCxnSpPr>
        <p:spPr>
          <a:xfrm flipV="1">
            <a:off x="10728364" y="3430684"/>
            <a:ext cx="0" cy="2233246"/>
          </a:xfrm>
          <a:prstGeom prst="line">
            <a:avLst/>
          </a:prstGeom>
          <a:ln w="19050">
            <a:solidFill>
              <a:schemeClr val="accent6">
                <a:alpha val="44000"/>
              </a:schemeClr>
            </a:solidFill>
            <a:tailEnd type="oval"/>
          </a:ln>
        </p:spPr>
        <p:style>
          <a:lnRef idx="1">
            <a:schemeClr val="accent1"/>
          </a:lnRef>
          <a:fillRef idx="0">
            <a:schemeClr val="accent1"/>
          </a:fillRef>
          <a:effectRef idx="0">
            <a:schemeClr val="accent1"/>
          </a:effectRef>
          <a:fontRef idx="minor">
            <a:schemeClr val="tx1"/>
          </a:fontRef>
        </p:style>
      </p:cxnSp>
      <p:sp>
        <p:nvSpPr>
          <p:cNvPr id="37" name="Title Placeholder 4">
            <a:extLst>
              <a:ext uri="{FF2B5EF4-FFF2-40B4-BE49-F238E27FC236}">
                <a16:creationId xmlns:a16="http://schemas.microsoft.com/office/drawing/2014/main" id="{EDF188AD-23A6-B04D-A712-CB96AAFBC4ED}"/>
              </a:ext>
            </a:extLst>
          </p:cNvPr>
          <p:cNvSpPr>
            <a:spLocks noGrp="1"/>
          </p:cNvSpPr>
          <p:nvPr userDrawn="1">
            <p:ph type="title" hasCustomPrompt="1"/>
          </p:nvPr>
        </p:nvSpPr>
        <p:spPr>
          <a:xfrm>
            <a:off x="851647" y="375065"/>
            <a:ext cx="10515600" cy="966718"/>
          </a:xfrm>
          <a:prstGeom prst="rect">
            <a:avLst/>
          </a:prstGeom>
        </p:spPr>
        <p:txBody>
          <a:bodyPr vert="horz" lIns="91440" tIns="45720" rIns="91440" bIns="45720" rtlCol="0" anchor="ctr">
            <a:normAutofit/>
          </a:bodyPr>
          <a:lstStyle/>
          <a:p>
            <a:r>
              <a:rPr lang="en-US" dirty="0"/>
              <a:t>Our Industries</a:t>
            </a:r>
          </a:p>
        </p:txBody>
      </p:sp>
      <p:grpSp>
        <p:nvGrpSpPr>
          <p:cNvPr id="6" name="Group 5">
            <a:extLst>
              <a:ext uri="{FF2B5EF4-FFF2-40B4-BE49-F238E27FC236}">
                <a16:creationId xmlns:a16="http://schemas.microsoft.com/office/drawing/2014/main" id="{C73031B4-C9B2-0043-9205-945E367F314B}"/>
              </a:ext>
            </a:extLst>
          </p:cNvPr>
          <p:cNvGrpSpPr/>
          <p:nvPr userDrawn="1"/>
        </p:nvGrpSpPr>
        <p:grpSpPr>
          <a:xfrm>
            <a:off x="8653763" y="3743162"/>
            <a:ext cx="1347072" cy="1264844"/>
            <a:chOff x="5998573" y="3451332"/>
            <a:chExt cx="1347072" cy="1264844"/>
          </a:xfrm>
        </p:grpSpPr>
        <p:pic>
          <p:nvPicPr>
            <p:cNvPr id="5" name="Picture 4" descr="A close up of a logo&#10;&#10;Description automatically generated">
              <a:extLst>
                <a:ext uri="{FF2B5EF4-FFF2-40B4-BE49-F238E27FC236}">
                  <a16:creationId xmlns:a16="http://schemas.microsoft.com/office/drawing/2014/main" id="{F6294E21-5B15-344D-B3F4-8C7C6FEDAB6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162112" y="3451332"/>
              <a:ext cx="1013024" cy="1013024"/>
            </a:xfrm>
            <a:prstGeom prst="rect">
              <a:avLst/>
            </a:prstGeom>
          </p:spPr>
        </p:pic>
        <p:sp>
          <p:nvSpPr>
            <p:cNvPr id="65" name="TextBox 64">
              <a:extLst>
                <a:ext uri="{FF2B5EF4-FFF2-40B4-BE49-F238E27FC236}">
                  <a16:creationId xmlns:a16="http://schemas.microsoft.com/office/drawing/2014/main" id="{229EF19A-EB52-CA47-9AC2-01FF932F91C8}"/>
                </a:ext>
              </a:extLst>
            </p:cNvPr>
            <p:cNvSpPr txBox="1"/>
            <p:nvPr userDrawn="1"/>
          </p:nvSpPr>
          <p:spPr>
            <a:xfrm>
              <a:off x="5998573" y="4454566"/>
              <a:ext cx="1347072" cy="261610"/>
            </a:xfrm>
            <a:prstGeom prst="rect">
              <a:avLst/>
            </a:prstGeom>
            <a:noFill/>
          </p:spPr>
          <p:txBody>
            <a:bodyPr wrap="square" rtlCol="0">
              <a:spAutoFit/>
            </a:bodyPr>
            <a:lstStyle/>
            <a:p>
              <a:pPr algn="ctr"/>
              <a:r>
                <a:rPr lang="en-US" sz="1100" b="1" i="0" dirty="0">
                  <a:solidFill>
                    <a:schemeClr val="tx2"/>
                  </a:solidFill>
                  <a:latin typeface="Source Sans Pro Semibold" panose="020B0503030403020204" pitchFamily="34" charset="77"/>
                </a:rPr>
                <a:t>Ports</a:t>
              </a:r>
            </a:p>
          </p:txBody>
        </p:sp>
      </p:grpSp>
      <p:sp>
        <p:nvSpPr>
          <p:cNvPr id="70" name="Text Placeholder 11">
            <a:extLst>
              <a:ext uri="{FF2B5EF4-FFF2-40B4-BE49-F238E27FC236}">
                <a16:creationId xmlns:a16="http://schemas.microsoft.com/office/drawing/2014/main" id="{E4010771-D914-E740-B773-EAF4C0B2AFCA}"/>
              </a:ext>
            </a:extLst>
          </p:cNvPr>
          <p:cNvSpPr>
            <a:spLocks noGrp="1"/>
          </p:cNvSpPr>
          <p:nvPr>
            <p:ph type="body" sz="quarter" idx="11" hasCustomPrompt="1"/>
          </p:nvPr>
        </p:nvSpPr>
        <p:spPr>
          <a:xfrm>
            <a:off x="851648" y="2129539"/>
            <a:ext cx="3109672" cy="1195351"/>
          </a:xfrm>
          <a:prstGeom prst="rect">
            <a:avLst/>
          </a:prstGeom>
        </p:spPr>
        <p:txBody>
          <a:bodyPr/>
          <a:lstStyle>
            <a:lvl1pPr marL="0" indent="0">
              <a:lnSpc>
                <a:spcPct val="100000"/>
              </a:lnSpc>
              <a:buNone/>
              <a:defRPr lang="en-AU" sz="1100" b="0" i="0" smtClean="0">
                <a:effectLst/>
              </a:defRPr>
            </a:lvl1pPr>
          </a:lstStyle>
          <a:p>
            <a:pPr fontAlgn="base"/>
            <a:r>
              <a:rPr lang="en-AU" b="0" i="0" dirty="0">
                <a:solidFill>
                  <a:srgbClr val="011936"/>
                </a:solidFill>
                <a:effectLst/>
                <a:latin typeface="Source Sans Pro" panose="020B0503030403020204" pitchFamily="34" charset="77"/>
              </a:rPr>
              <a:t>Each ‘ready to get started’ </a:t>
            </a:r>
            <a:r>
              <a:rPr lang="en-AU" b="0" i="0" dirty="0" err="1">
                <a:solidFill>
                  <a:srgbClr val="011936"/>
                </a:solidFill>
                <a:effectLst/>
                <a:latin typeface="Source Sans Pro" panose="020B0503030403020204" pitchFamily="34" charset="77"/>
              </a:rPr>
              <a:t>MaxiCloud</a:t>
            </a:r>
            <a:r>
              <a:rPr lang="en-AU" b="0" i="0" dirty="0">
                <a:solidFill>
                  <a:srgbClr val="011936"/>
                </a:solidFill>
                <a:effectLst/>
                <a:latin typeface="Source Sans Pro" panose="020B0503030403020204" pitchFamily="34" charset="77"/>
              </a:rPr>
              <a:t> solution is tailored to the specific industry getting </a:t>
            </a:r>
            <a:r>
              <a:rPr lang="en-AU" b="0" i="0" dirty="0" err="1">
                <a:solidFill>
                  <a:srgbClr val="011936"/>
                </a:solidFill>
                <a:effectLst/>
                <a:latin typeface="Source Sans Pro" panose="020B0503030403020204" pitchFamily="34" charset="77"/>
              </a:rPr>
              <a:t>MaxiCloud</a:t>
            </a:r>
            <a:r>
              <a:rPr lang="en-AU" b="0" i="0" dirty="0">
                <a:solidFill>
                  <a:srgbClr val="011936"/>
                </a:solidFill>
                <a:effectLst/>
                <a:latin typeface="Source Sans Pro" panose="020B0503030403020204" pitchFamily="34" charset="77"/>
              </a:rPr>
              <a:t> up and running quicker and cheaper than a standard implementation therefore delivering value quicker across the entire enterprise.</a:t>
            </a:r>
          </a:p>
        </p:txBody>
      </p:sp>
      <p:sp>
        <p:nvSpPr>
          <p:cNvPr id="71" name="Text Placeholder 24">
            <a:extLst>
              <a:ext uri="{FF2B5EF4-FFF2-40B4-BE49-F238E27FC236}">
                <a16:creationId xmlns:a16="http://schemas.microsoft.com/office/drawing/2014/main" id="{E4117DC4-B4AF-3241-B8FA-D037451C04A7}"/>
              </a:ext>
            </a:extLst>
          </p:cNvPr>
          <p:cNvSpPr>
            <a:spLocks noGrp="1"/>
          </p:cNvSpPr>
          <p:nvPr>
            <p:ph type="body" sz="quarter" idx="15" hasCustomPrompt="1"/>
          </p:nvPr>
        </p:nvSpPr>
        <p:spPr>
          <a:xfrm>
            <a:off x="851647" y="1706337"/>
            <a:ext cx="2414970" cy="414338"/>
          </a:xfrm>
          <a:prstGeom prst="rect">
            <a:avLst/>
          </a:prstGeom>
        </p:spPr>
        <p:txBody>
          <a:bodyPr/>
          <a:lstStyle>
            <a:lvl1pPr marL="0" indent="0">
              <a:buNone/>
              <a:defRPr sz="2400" b="0" i="0">
                <a:solidFill>
                  <a:schemeClr val="accent2"/>
                </a:solidFill>
                <a:latin typeface="Bebas Neue" panose="020B0606020202050201" pitchFamily="34" charset="0"/>
              </a:defRPr>
            </a:lvl1pPr>
          </a:lstStyle>
          <a:p>
            <a:pPr lvl="0"/>
            <a:r>
              <a:rPr lang="en-US" dirty="0" err="1"/>
              <a:t>MaxiCloud</a:t>
            </a:r>
            <a:r>
              <a:rPr lang="en-US" dirty="0"/>
              <a:t> Industries</a:t>
            </a:r>
          </a:p>
        </p:txBody>
      </p:sp>
    </p:spTree>
    <p:extLst>
      <p:ext uri="{BB962C8B-B14F-4D97-AF65-F5344CB8AC3E}">
        <p14:creationId xmlns:p14="http://schemas.microsoft.com/office/powerpoint/2010/main" val="21564876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CB07B5-1499-604A-BF57-CF71E649A4F8}"/>
              </a:ext>
            </a:extLst>
          </p:cNvPr>
          <p:cNvSpPr/>
          <p:nvPr userDrawn="1"/>
        </p:nvSpPr>
        <p:spPr>
          <a:xfrm>
            <a:off x="646464" y="1923885"/>
            <a:ext cx="2627740" cy="41794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434C65-50E4-C444-8220-E5603BAA2179}"/>
              </a:ext>
            </a:extLst>
          </p:cNvPr>
          <p:cNvSpPr/>
          <p:nvPr userDrawn="1"/>
        </p:nvSpPr>
        <p:spPr>
          <a:xfrm>
            <a:off x="646464" y="1563382"/>
            <a:ext cx="2627740" cy="11158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Placeholder 4">
            <a:extLst>
              <a:ext uri="{FF2B5EF4-FFF2-40B4-BE49-F238E27FC236}">
                <a16:creationId xmlns:a16="http://schemas.microsoft.com/office/drawing/2014/main" id="{804C2DEB-360D-8143-A0C9-EA4586EE554B}"/>
              </a:ext>
            </a:extLst>
          </p:cNvPr>
          <p:cNvSpPr>
            <a:spLocks noGrp="1"/>
          </p:cNvSpPr>
          <p:nvPr>
            <p:ph type="title" hasCustomPrompt="1"/>
          </p:nvPr>
        </p:nvSpPr>
        <p:spPr>
          <a:xfrm>
            <a:off x="851647" y="375065"/>
            <a:ext cx="10515600" cy="966718"/>
          </a:xfrm>
          <a:prstGeom prst="rect">
            <a:avLst/>
          </a:prstGeom>
        </p:spPr>
        <p:txBody>
          <a:bodyPr vert="horz" lIns="91440" tIns="45720" rIns="91440" bIns="45720" rtlCol="0" anchor="ctr">
            <a:normAutofit/>
          </a:bodyPr>
          <a:lstStyle/>
          <a:p>
            <a:r>
              <a:rPr lang="en-US" dirty="0" err="1"/>
              <a:t>MaxiCloud</a:t>
            </a:r>
            <a:r>
              <a:rPr lang="en-US" dirty="0"/>
              <a:t> LaaS vs </a:t>
            </a:r>
            <a:r>
              <a:rPr lang="en-US" dirty="0" err="1"/>
              <a:t>laaS</a:t>
            </a:r>
            <a:r>
              <a:rPr lang="en-US" dirty="0"/>
              <a:t> vs </a:t>
            </a:r>
            <a:r>
              <a:rPr lang="en-US" dirty="0" err="1"/>
              <a:t>MSaaS</a:t>
            </a:r>
            <a:endParaRPr lang="en-US" dirty="0"/>
          </a:p>
        </p:txBody>
      </p:sp>
      <p:sp>
        <p:nvSpPr>
          <p:cNvPr id="36" name="Text Placeholder 24">
            <a:extLst>
              <a:ext uri="{FF2B5EF4-FFF2-40B4-BE49-F238E27FC236}">
                <a16:creationId xmlns:a16="http://schemas.microsoft.com/office/drawing/2014/main" id="{EF483223-519F-DC4C-9DD5-67A7BF91941B}"/>
              </a:ext>
            </a:extLst>
          </p:cNvPr>
          <p:cNvSpPr>
            <a:spLocks noGrp="1"/>
          </p:cNvSpPr>
          <p:nvPr>
            <p:ph type="body" sz="quarter" idx="15" hasCustomPrompt="1"/>
          </p:nvPr>
        </p:nvSpPr>
        <p:spPr>
          <a:xfrm>
            <a:off x="718053" y="1936710"/>
            <a:ext cx="2484255" cy="414338"/>
          </a:xfrm>
          <a:prstGeom prst="rect">
            <a:avLst/>
          </a:prstGeom>
        </p:spPr>
        <p:txBody>
          <a:bodyPr/>
          <a:lstStyle>
            <a:lvl1pPr marL="0" indent="0" algn="ctr">
              <a:buNone/>
              <a:defRPr sz="2400" b="0" i="0">
                <a:solidFill>
                  <a:schemeClr val="tx2"/>
                </a:solidFill>
                <a:latin typeface="Bebas Neue" panose="020B0606020202050201" pitchFamily="34" charset="0"/>
              </a:defRPr>
            </a:lvl1pPr>
          </a:lstStyle>
          <a:p>
            <a:pPr lvl="0"/>
            <a:r>
              <a:rPr lang="en-US" dirty="0"/>
              <a:t>Traditional IT</a:t>
            </a:r>
          </a:p>
        </p:txBody>
      </p:sp>
      <p:sp>
        <p:nvSpPr>
          <p:cNvPr id="46" name="Rectangle 45">
            <a:extLst>
              <a:ext uri="{FF2B5EF4-FFF2-40B4-BE49-F238E27FC236}">
                <a16:creationId xmlns:a16="http://schemas.microsoft.com/office/drawing/2014/main" id="{8D6CCA7C-70C8-E14B-A458-8EAD73A79211}"/>
              </a:ext>
            </a:extLst>
          </p:cNvPr>
          <p:cNvSpPr/>
          <p:nvPr userDrawn="1"/>
        </p:nvSpPr>
        <p:spPr>
          <a:xfrm>
            <a:off x="3379587" y="1923885"/>
            <a:ext cx="2627740" cy="41794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D7DF89A-241D-3E45-A244-4FFE14891E64}"/>
              </a:ext>
            </a:extLst>
          </p:cNvPr>
          <p:cNvSpPr/>
          <p:nvPr userDrawn="1"/>
        </p:nvSpPr>
        <p:spPr>
          <a:xfrm>
            <a:off x="3379587" y="1563382"/>
            <a:ext cx="2627740" cy="11158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24">
            <a:extLst>
              <a:ext uri="{FF2B5EF4-FFF2-40B4-BE49-F238E27FC236}">
                <a16:creationId xmlns:a16="http://schemas.microsoft.com/office/drawing/2014/main" id="{57B6D134-EB61-E44F-946B-0842ECAEA6EB}"/>
              </a:ext>
            </a:extLst>
          </p:cNvPr>
          <p:cNvSpPr>
            <a:spLocks noGrp="1"/>
          </p:cNvSpPr>
          <p:nvPr>
            <p:ph type="body" sz="quarter" idx="19" hasCustomPrompt="1"/>
          </p:nvPr>
        </p:nvSpPr>
        <p:spPr>
          <a:xfrm>
            <a:off x="3451330" y="2021332"/>
            <a:ext cx="2484255" cy="414338"/>
          </a:xfrm>
          <a:prstGeom prst="rect">
            <a:avLst/>
          </a:prstGeom>
        </p:spPr>
        <p:txBody>
          <a:bodyPr/>
          <a:lstStyle>
            <a:lvl1pPr marL="0" indent="0" algn="ctr">
              <a:buNone/>
              <a:defRPr sz="2400" b="0" i="0">
                <a:solidFill>
                  <a:schemeClr val="bg1"/>
                </a:solidFill>
                <a:latin typeface="Bebas Neue" panose="020B0606020202050201" pitchFamily="34" charset="0"/>
              </a:defRPr>
            </a:lvl1pPr>
          </a:lstStyle>
          <a:p>
            <a:pPr lvl="0"/>
            <a:r>
              <a:rPr lang="en-US" dirty="0" err="1"/>
              <a:t>LicenseS</a:t>
            </a:r>
            <a:endParaRPr lang="en-US" dirty="0"/>
          </a:p>
        </p:txBody>
      </p:sp>
      <p:sp>
        <p:nvSpPr>
          <p:cNvPr id="51" name="Rectangle 50">
            <a:extLst>
              <a:ext uri="{FF2B5EF4-FFF2-40B4-BE49-F238E27FC236}">
                <a16:creationId xmlns:a16="http://schemas.microsoft.com/office/drawing/2014/main" id="{32899A15-EC64-5549-9FFB-08518E4D3C61}"/>
              </a:ext>
            </a:extLst>
          </p:cNvPr>
          <p:cNvSpPr/>
          <p:nvPr userDrawn="1"/>
        </p:nvSpPr>
        <p:spPr>
          <a:xfrm>
            <a:off x="8845833" y="1920399"/>
            <a:ext cx="2627740" cy="41794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16B90C6-2559-5E4A-8ABD-03CC1294BC80}"/>
              </a:ext>
            </a:extLst>
          </p:cNvPr>
          <p:cNvSpPr/>
          <p:nvPr userDrawn="1"/>
        </p:nvSpPr>
        <p:spPr>
          <a:xfrm>
            <a:off x="8845833" y="1559896"/>
            <a:ext cx="2627740" cy="1115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Placeholder 24">
            <a:extLst>
              <a:ext uri="{FF2B5EF4-FFF2-40B4-BE49-F238E27FC236}">
                <a16:creationId xmlns:a16="http://schemas.microsoft.com/office/drawing/2014/main" id="{BDC07AAD-53BB-C947-8027-981E6A251049}"/>
              </a:ext>
            </a:extLst>
          </p:cNvPr>
          <p:cNvSpPr>
            <a:spLocks noGrp="1"/>
          </p:cNvSpPr>
          <p:nvPr>
            <p:ph type="body" sz="quarter" idx="21" hasCustomPrompt="1"/>
          </p:nvPr>
        </p:nvSpPr>
        <p:spPr>
          <a:xfrm>
            <a:off x="8917576" y="2017846"/>
            <a:ext cx="2484255" cy="414338"/>
          </a:xfrm>
          <a:prstGeom prst="rect">
            <a:avLst/>
          </a:prstGeom>
        </p:spPr>
        <p:txBody>
          <a:bodyPr/>
          <a:lstStyle>
            <a:lvl1pPr marL="0" indent="0" algn="ctr">
              <a:buNone/>
              <a:defRPr sz="2400" b="0" i="0">
                <a:solidFill>
                  <a:schemeClr val="bg1"/>
                </a:solidFill>
                <a:latin typeface="Bebas Neue" panose="020B0606020202050201" pitchFamily="34" charset="0"/>
              </a:defRPr>
            </a:lvl1pPr>
          </a:lstStyle>
          <a:p>
            <a:pPr lvl="0"/>
            <a:r>
              <a:rPr lang="en-US" dirty="0"/>
              <a:t>Managed Software</a:t>
            </a:r>
          </a:p>
        </p:txBody>
      </p:sp>
      <p:sp>
        <p:nvSpPr>
          <p:cNvPr id="27" name="Rectangle 26">
            <a:extLst>
              <a:ext uri="{FF2B5EF4-FFF2-40B4-BE49-F238E27FC236}">
                <a16:creationId xmlns:a16="http://schemas.microsoft.com/office/drawing/2014/main" id="{0F3D9A6B-0512-324C-AC03-1B0631E6667C}"/>
              </a:ext>
            </a:extLst>
          </p:cNvPr>
          <p:cNvSpPr/>
          <p:nvPr userDrawn="1"/>
        </p:nvSpPr>
        <p:spPr>
          <a:xfrm>
            <a:off x="6113972" y="1916294"/>
            <a:ext cx="2627740" cy="41794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EA55302-7B67-2340-8A13-FB4B7694A872}"/>
              </a:ext>
            </a:extLst>
          </p:cNvPr>
          <p:cNvSpPr/>
          <p:nvPr userDrawn="1"/>
        </p:nvSpPr>
        <p:spPr>
          <a:xfrm>
            <a:off x="6113972" y="1555791"/>
            <a:ext cx="2627740" cy="11158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4">
            <a:extLst>
              <a:ext uri="{FF2B5EF4-FFF2-40B4-BE49-F238E27FC236}">
                <a16:creationId xmlns:a16="http://schemas.microsoft.com/office/drawing/2014/main" id="{1684F46A-F046-1648-B2A6-268C6D03BBEE}"/>
              </a:ext>
            </a:extLst>
          </p:cNvPr>
          <p:cNvSpPr>
            <a:spLocks noGrp="1"/>
          </p:cNvSpPr>
          <p:nvPr>
            <p:ph type="body" sz="quarter" idx="23" hasCustomPrompt="1"/>
          </p:nvPr>
        </p:nvSpPr>
        <p:spPr>
          <a:xfrm>
            <a:off x="6185715" y="2013741"/>
            <a:ext cx="2484255" cy="414338"/>
          </a:xfrm>
          <a:prstGeom prst="rect">
            <a:avLst/>
          </a:prstGeom>
        </p:spPr>
        <p:txBody>
          <a:bodyPr/>
          <a:lstStyle>
            <a:lvl1pPr marL="0" indent="0" algn="ctr">
              <a:buNone/>
              <a:defRPr sz="2400" b="0" i="0">
                <a:solidFill>
                  <a:schemeClr val="bg1"/>
                </a:solidFill>
                <a:latin typeface="Bebas Neue" panose="020B0606020202050201" pitchFamily="34" charset="0"/>
              </a:defRPr>
            </a:lvl1pPr>
          </a:lstStyle>
          <a:p>
            <a:pPr lvl="0"/>
            <a:r>
              <a:rPr lang="en-US" dirty="0"/>
              <a:t>Infrastructure</a:t>
            </a:r>
          </a:p>
        </p:txBody>
      </p:sp>
      <p:sp>
        <p:nvSpPr>
          <p:cNvPr id="2" name="TextBox 1">
            <a:extLst>
              <a:ext uri="{FF2B5EF4-FFF2-40B4-BE49-F238E27FC236}">
                <a16:creationId xmlns:a16="http://schemas.microsoft.com/office/drawing/2014/main" id="{DAA17289-8BF9-084F-A4C6-201F02005981}"/>
              </a:ext>
            </a:extLst>
          </p:cNvPr>
          <p:cNvSpPr txBox="1"/>
          <p:nvPr userDrawn="1"/>
        </p:nvSpPr>
        <p:spPr>
          <a:xfrm>
            <a:off x="4163504" y="2350288"/>
            <a:ext cx="1059906" cy="276999"/>
          </a:xfrm>
          <a:prstGeom prst="rect">
            <a:avLst/>
          </a:prstGeom>
          <a:noFill/>
        </p:spPr>
        <p:txBody>
          <a:bodyPr wrap="none" rtlCol="0">
            <a:spAutoFit/>
          </a:bodyPr>
          <a:lstStyle/>
          <a:p>
            <a:r>
              <a:rPr lang="en-US" sz="1200" b="1" i="0" dirty="0">
                <a:solidFill>
                  <a:schemeClr val="bg2"/>
                </a:solidFill>
                <a:latin typeface="Source Sans Pro Semibold" panose="020B0503030403020204" pitchFamily="34" charset="77"/>
              </a:rPr>
              <a:t>(as a Service)</a:t>
            </a:r>
          </a:p>
        </p:txBody>
      </p:sp>
      <p:sp>
        <p:nvSpPr>
          <p:cNvPr id="32" name="TextBox 31">
            <a:extLst>
              <a:ext uri="{FF2B5EF4-FFF2-40B4-BE49-F238E27FC236}">
                <a16:creationId xmlns:a16="http://schemas.microsoft.com/office/drawing/2014/main" id="{6BE34BAE-450C-874C-B423-04ECDF06AE40}"/>
              </a:ext>
            </a:extLst>
          </p:cNvPr>
          <p:cNvSpPr txBox="1"/>
          <p:nvPr userDrawn="1"/>
        </p:nvSpPr>
        <p:spPr>
          <a:xfrm>
            <a:off x="6897889" y="2350287"/>
            <a:ext cx="1059906" cy="276999"/>
          </a:xfrm>
          <a:prstGeom prst="rect">
            <a:avLst/>
          </a:prstGeom>
          <a:noFill/>
        </p:spPr>
        <p:txBody>
          <a:bodyPr wrap="none" rtlCol="0">
            <a:spAutoFit/>
          </a:bodyPr>
          <a:lstStyle/>
          <a:p>
            <a:r>
              <a:rPr lang="en-US" sz="1200" b="1" i="0" dirty="0">
                <a:solidFill>
                  <a:schemeClr val="bg2"/>
                </a:solidFill>
                <a:latin typeface="Source Sans Pro Semibold" panose="020B0503030403020204" pitchFamily="34" charset="77"/>
              </a:rPr>
              <a:t>(as a Service)</a:t>
            </a:r>
          </a:p>
        </p:txBody>
      </p:sp>
      <p:sp>
        <p:nvSpPr>
          <p:cNvPr id="33" name="TextBox 32">
            <a:extLst>
              <a:ext uri="{FF2B5EF4-FFF2-40B4-BE49-F238E27FC236}">
                <a16:creationId xmlns:a16="http://schemas.microsoft.com/office/drawing/2014/main" id="{11CAB410-AB0A-9240-8113-67D81E1E3F24}"/>
              </a:ext>
            </a:extLst>
          </p:cNvPr>
          <p:cNvSpPr txBox="1"/>
          <p:nvPr userDrawn="1"/>
        </p:nvSpPr>
        <p:spPr>
          <a:xfrm>
            <a:off x="9629750" y="2350286"/>
            <a:ext cx="1059906" cy="276999"/>
          </a:xfrm>
          <a:prstGeom prst="rect">
            <a:avLst/>
          </a:prstGeom>
          <a:noFill/>
        </p:spPr>
        <p:txBody>
          <a:bodyPr wrap="none" rtlCol="0">
            <a:spAutoFit/>
          </a:bodyPr>
          <a:lstStyle/>
          <a:p>
            <a:r>
              <a:rPr lang="en-US" sz="1200" b="1" i="0" dirty="0">
                <a:solidFill>
                  <a:schemeClr val="bg2"/>
                </a:solidFill>
                <a:latin typeface="Source Sans Pro Semibold" panose="020B0503030403020204" pitchFamily="34" charset="77"/>
              </a:rPr>
              <a:t>(as a Service)</a:t>
            </a:r>
          </a:p>
        </p:txBody>
      </p:sp>
      <p:pic>
        <p:nvPicPr>
          <p:cNvPr id="37" name="Picture 36" descr="A close up of a logo&#10;&#10;Description automatically generated">
            <a:extLst>
              <a:ext uri="{FF2B5EF4-FFF2-40B4-BE49-F238E27FC236}">
                <a16:creationId xmlns:a16="http://schemas.microsoft.com/office/drawing/2014/main" id="{8BB79996-74EE-3A47-8FA0-FD6EDA04A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04129" y="1637185"/>
            <a:ext cx="1178656" cy="286700"/>
          </a:xfrm>
          <a:prstGeom prst="rect">
            <a:avLst/>
          </a:prstGeom>
        </p:spPr>
      </p:pic>
      <p:pic>
        <p:nvPicPr>
          <p:cNvPr id="38" name="Picture 37" descr="A close up of a logo&#10;&#10;Description automatically generated">
            <a:extLst>
              <a:ext uri="{FF2B5EF4-FFF2-40B4-BE49-F238E27FC236}">
                <a16:creationId xmlns:a16="http://schemas.microsoft.com/office/drawing/2014/main" id="{CF463A89-2F1F-3641-8C12-FBDAFFCD7A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7252" y="1653354"/>
            <a:ext cx="1178656" cy="286700"/>
          </a:xfrm>
          <a:prstGeom prst="rect">
            <a:avLst/>
          </a:prstGeom>
        </p:spPr>
      </p:pic>
      <p:pic>
        <p:nvPicPr>
          <p:cNvPr id="39" name="Picture 38" descr="A close up of a logo&#10;&#10;Description automatically generated">
            <a:extLst>
              <a:ext uri="{FF2B5EF4-FFF2-40B4-BE49-F238E27FC236}">
                <a16:creationId xmlns:a16="http://schemas.microsoft.com/office/drawing/2014/main" id="{CBE0B707-326B-9D4E-893C-399834921A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70375" y="1624075"/>
            <a:ext cx="1178656" cy="286700"/>
          </a:xfrm>
          <a:prstGeom prst="rect">
            <a:avLst/>
          </a:prstGeom>
        </p:spPr>
      </p:pic>
      <p:sp>
        <p:nvSpPr>
          <p:cNvPr id="95" name="Rectángulo 4">
            <a:extLst>
              <a:ext uri="{FF2B5EF4-FFF2-40B4-BE49-F238E27FC236}">
                <a16:creationId xmlns:a16="http://schemas.microsoft.com/office/drawing/2014/main" id="{CCA848C9-A99F-CB43-84E8-09502EBCDC9D}"/>
              </a:ext>
            </a:extLst>
          </p:cNvPr>
          <p:cNvSpPr/>
          <p:nvPr userDrawn="1"/>
        </p:nvSpPr>
        <p:spPr bwMode="auto">
          <a:xfrm>
            <a:off x="841259" y="2859986"/>
            <a:ext cx="2238150" cy="320400"/>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Applications</a:t>
            </a:r>
          </a:p>
        </p:txBody>
      </p:sp>
      <p:sp>
        <p:nvSpPr>
          <p:cNvPr id="96" name="Rectángulo 6">
            <a:extLst>
              <a:ext uri="{FF2B5EF4-FFF2-40B4-BE49-F238E27FC236}">
                <a16:creationId xmlns:a16="http://schemas.microsoft.com/office/drawing/2014/main" id="{326A78B4-FA1B-F742-B545-CB054D0E118A}"/>
              </a:ext>
            </a:extLst>
          </p:cNvPr>
          <p:cNvSpPr/>
          <p:nvPr userDrawn="1"/>
        </p:nvSpPr>
        <p:spPr bwMode="auto">
          <a:xfrm>
            <a:off x="841312" y="3241211"/>
            <a:ext cx="2237739" cy="319903"/>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Data</a:t>
            </a:r>
          </a:p>
        </p:txBody>
      </p:sp>
      <p:sp>
        <p:nvSpPr>
          <p:cNvPr id="97" name="Rectángulo 7">
            <a:extLst>
              <a:ext uri="{FF2B5EF4-FFF2-40B4-BE49-F238E27FC236}">
                <a16:creationId xmlns:a16="http://schemas.microsoft.com/office/drawing/2014/main" id="{EA4155E6-F366-C444-995F-E29816EDF270}"/>
              </a:ext>
            </a:extLst>
          </p:cNvPr>
          <p:cNvSpPr/>
          <p:nvPr userDrawn="1"/>
        </p:nvSpPr>
        <p:spPr bwMode="auto">
          <a:xfrm>
            <a:off x="841312" y="3622436"/>
            <a:ext cx="2237739" cy="319903"/>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Availability</a:t>
            </a:r>
          </a:p>
        </p:txBody>
      </p:sp>
      <p:sp>
        <p:nvSpPr>
          <p:cNvPr id="98" name="Rectángulo 9">
            <a:extLst>
              <a:ext uri="{FF2B5EF4-FFF2-40B4-BE49-F238E27FC236}">
                <a16:creationId xmlns:a16="http://schemas.microsoft.com/office/drawing/2014/main" id="{24CC679B-410B-CB4B-9C50-A41EFAD13B92}"/>
              </a:ext>
            </a:extLst>
          </p:cNvPr>
          <p:cNvSpPr/>
          <p:nvPr userDrawn="1"/>
        </p:nvSpPr>
        <p:spPr bwMode="auto">
          <a:xfrm>
            <a:off x="841312" y="4022130"/>
            <a:ext cx="2237739" cy="319903"/>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O/S</a:t>
            </a:r>
          </a:p>
        </p:txBody>
      </p:sp>
      <p:sp>
        <p:nvSpPr>
          <p:cNvPr id="99" name="Rectángulo 10">
            <a:extLst>
              <a:ext uri="{FF2B5EF4-FFF2-40B4-BE49-F238E27FC236}">
                <a16:creationId xmlns:a16="http://schemas.microsoft.com/office/drawing/2014/main" id="{71C63777-AA5A-DC41-9C95-110B2183FAF1}"/>
              </a:ext>
            </a:extLst>
          </p:cNvPr>
          <p:cNvSpPr/>
          <p:nvPr userDrawn="1"/>
        </p:nvSpPr>
        <p:spPr bwMode="auto">
          <a:xfrm>
            <a:off x="841312" y="4403354"/>
            <a:ext cx="2237739" cy="319903"/>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Virtualization</a:t>
            </a:r>
          </a:p>
        </p:txBody>
      </p:sp>
      <p:sp>
        <p:nvSpPr>
          <p:cNvPr id="100" name="Rectángulo 12">
            <a:extLst>
              <a:ext uri="{FF2B5EF4-FFF2-40B4-BE49-F238E27FC236}">
                <a16:creationId xmlns:a16="http://schemas.microsoft.com/office/drawing/2014/main" id="{E4A32A84-131B-AD43-8CE4-32F0DE0068EE}"/>
              </a:ext>
            </a:extLst>
          </p:cNvPr>
          <p:cNvSpPr/>
          <p:nvPr userDrawn="1"/>
        </p:nvSpPr>
        <p:spPr bwMode="auto">
          <a:xfrm>
            <a:off x="841312" y="4784578"/>
            <a:ext cx="2237739" cy="319903"/>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Servers</a:t>
            </a:r>
          </a:p>
        </p:txBody>
      </p:sp>
      <p:sp>
        <p:nvSpPr>
          <p:cNvPr id="101" name="Rectángulo 13">
            <a:extLst>
              <a:ext uri="{FF2B5EF4-FFF2-40B4-BE49-F238E27FC236}">
                <a16:creationId xmlns:a16="http://schemas.microsoft.com/office/drawing/2014/main" id="{6864B051-B3AC-3F4F-9A11-4B8C0D083A31}"/>
              </a:ext>
            </a:extLst>
          </p:cNvPr>
          <p:cNvSpPr/>
          <p:nvPr userDrawn="1"/>
        </p:nvSpPr>
        <p:spPr bwMode="auto">
          <a:xfrm>
            <a:off x="841312" y="5165803"/>
            <a:ext cx="2237739" cy="319903"/>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Storage</a:t>
            </a:r>
          </a:p>
        </p:txBody>
      </p:sp>
      <p:sp>
        <p:nvSpPr>
          <p:cNvPr id="102" name="Rectángulo 14">
            <a:extLst>
              <a:ext uri="{FF2B5EF4-FFF2-40B4-BE49-F238E27FC236}">
                <a16:creationId xmlns:a16="http://schemas.microsoft.com/office/drawing/2014/main" id="{82769588-7A92-E546-AFDD-F314212332EF}"/>
              </a:ext>
            </a:extLst>
          </p:cNvPr>
          <p:cNvSpPr/>
          <p:nvPr userDrawn="1"/>
        </p:nvSpPr>
        <p:spPr bwMode="auto">
          <a:xfrm>
            <a:off x="841312" y="5547027"/>
            <a:ext cx="2237739" cy="319903"/>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Networking</a:t>
            </a:r>
          </a:p>
        </p:txBody>
      </p:sp>
      <p:sp>
        <p:nvSpPr>
          <p:cNvPr id="104" name="Rectángulo 24">
            <a:extLst>
              <a:ext uri="{FF2B5EF4-FFF2-40B4-BE49-F238E27FC236}">
                <a16:creationId xmlns:a16="http://schemas.microsoft.com/office/drawing/2014/main" id="{8EA6EFE9-8C45-344D-9BDB-D3992309260C}"/>
              </a:ext>
            </a:extLst>
          </p:cNvPr>
          <p:cNvSpPr/>
          <p:nvPr userDrawn="1"/>
        </p:nvSpPr>
        <p:spPr bwMode="auto">
          <a:xfrm>
            <a:off x="6306188" y="2859986"/>
            <a:ext cx="2239200" cy="319903"/>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Applications</a:t>
            </a:r>
          </a:p>
        </p:txBody>
      </p:sp>
      <p:sp>
        <p:nvSpPr>
          <p:cNvPr id="105" name="Rectángulo 25">
            <a:extLst>
              <a:ext uri="{FF2B5EF4-FFF2-40B4-BE49-F238E27FC236}">
                <a16:creationId xmlns:a16="http://schemas.microsoft.com/office/drawing/2014/main" id="{8E1ACCD0-F8BE-4746-93D6-E224A5AE5B08}"/>
              </a:ext>
            </a:extLst>
          </p:cNvPr>
          <p:cNvSpPr/>
          <p:nvPr userDrawn="1"/>
        </p:nvSpPr>
        <p:spPr bwMode="auto">
          <a:xfrm>
            <a:off x="6306188" y="3241210"/>
            <a:ext cx="2239200" cy="319903"/>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Data</a:t>
            </a:r>
          </a:p>
        </p:txBody>
      </p:sp>
      <p:sp>
        <p:nvSpPr>
          <p:cNvPr id="106" name="Rectángulo 26">
            <a:extLst>
              <a:ext uri="{FF2B5EF4-FFF2-40B4-BE49-F238E27FC236}">
                <a16:creationId xmlns:a16="http://schemas.microsoft.com/office/drawing/2014/main" id="{4CA3EF88-A613-5747-AF73-3966E1DDDC61}"/>
              </a:ext>
            </a:extLst>
          </p:cNvPr>
          <p:cNvSpPr/>
          <p:nvPr userDrawn="1"/>
        </p:nvSpPr>
        <p:spPr bwMode="auto">
          <a:xfrm>
            <a:off x="6306188" y="3622435"/>
            <a:ext cx="2239200" cy="319903"/>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Availability</a:t>
            </a:r>
            <a:endParaRPr lang="en-US" sz="2000" b="0" i="0">
              <a:solidFill>
                <a:schemeClr val="bg1"/>
              </a:solidFill>
              <a:latin typeface="Source Sans Pro" panose="020B0503030403020204" pitchFamily="34" charset="77"/>
            </a:endParaRPr>
          </a:p>
        </p:txBody>
      </p:sp>
      <p:sp>
        <p:nvSpPr>
          <p:cNvPr id="107" name="Rectángulo 28">
            <a:extLst>
              <a:ext uri="{FF2B5EF4-FFF2-40B4-BE49-F238E27FC236}">
                <a16:creationId xmlns:a16="http://schemas.microsoft.com/office/drawing/2014/main" id="{832F23A6-16F8-6547-A3AA-00B26FE3BF1F}"/>
              </a:ext>
            </a:extLst>
          </p:cNvPr>
          <p:cNvSpPr/>
          <p:nvPr userDrawn="1"/>
        </p:nvSpPr>
        <p:spPr bwMode="auto">
          <a:xfrm>
            <a:off x="6315120" y="4019817"/>
            <a:ext cx="2239200" cy="319903"/>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O/S</a:t>
            </a:r>
          </a:p>
        </p:txBody>
      </p:sp>
      <p:sp>
        <p:nvSpPr>
          <p:cNvPr id="108" name="Rectángulo 29">
            <a:extLst>
              <a:ext uri="{FF2B5EF4-FFF2-40B4-BE49-F238E27FC236}">
                <a16:creationId xmlns:a16="http://schemas.microsoft.com/office/drawing/2014/main" id="{3C47C7E2-98ED-EA49-945A-AFE4617D8420}"/>
              </a:ext>
            </a:extLst>
          </p:cNvPr>
          <p:cNvSpPr/>
          <p:nvPr userDrawn="1"/>
        </p:nvSpPr>
        <p:spPr bwMode="auto">
          <a:xfrm>
            <a:off x="6315120" y="4401042"/>
            <a:ext cx="2239200" cy="319903"/>
          </a:xfrm>
          <a:prstGeom prst="rect">
            <a:avLst/>
          </a:prstGeom>
          <a:solidFill>
            <a:schemeClr val="accent2"/>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Virtualization</a:t>
            </a:r>
          </a:p>
        </p:txBody>
      </p:sp>
      <p:sp>
        <p:nvSpPr>
          <p:cNvPr id="109" name="Rectángulo 30">
            <a:extLst>
              <a:ext uri="{FF2B5EF4-FFF2-40B4-BE49-F238E27FC236}">
                <a16:creationId xmlns:a16="http://schemas.microsoft.com/office/drawing/2014/main" id="{1F943599-AFAF-C148-BB75-393B64824090}"/>
              </a:ext>
            </a:extLst>
          </p:cNvPr>
          <p:cNvSpPr/>
          <p:nvPr userDrawn="1"/>
        </p:nvSpPr>
        <p:spPr bwMode="auto">
          <a:xfrm>
            <a:off x="6315120" y="4782266"/>
            <a:ext cx="2239200" cy="319903"/>
          </a:xfrm>
          <a:prstGeom prst="rect">
            <a:avLst/>
          </a:prstGeom>
          <a:solidFill>
            <a:schemeClr val="accent2"/>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Servers</a:t>
            </a:r>
          </a:p>
        </p:txBody>
      </p:sp>
      <p:sp>
        <p:nvSpPr>
          <p:cNvPr id="110" name="Rectángulo 31">
            <a:extLst>
              <a:ext uri="{FF2B5EF4-FFF2-40B4-BE49-F238E27FC236}">
                <a16:creationId xmlns:a16="http://schemas.microsoft.com/office/drawing/2014/main" id="{AC7AF00A-6A50-AB42-BA3F-701D9237AE86}"/>
              </a:ext>
            </a:extLst>
          </p:cNvPr>
          <p:cNvSpPr/>
          <p:nvPr userDrawn="1"/>
        </p:nvSpPr>
        <p:spPr bwMode="auto">
          <a:xfrm>
            <a:off x="6315120" y="5163490"/>
            <a:ext cx="2239200" cy="319903"/>
          </a:xfrm>
          <a:prstGeom prst="rect">
            <a:avLst/>
          </a:prstGeom>
          <a:solidFill>
            <a:schemeClr val="accent2"/>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Storage</a:t>
            </a:r>
          </a:p>
        </p:txBody>
      </p:sp>
      <p:sp>
        <p:nvSpPr>
          <p:cNvPr id="111" name="Rectángulo 32">
            <a:extLst>
              <a:ext uri="{FF2B5EF4-FFF2-40B4-BE49-F238E27FC236}">
                <a16:creationId xmlns:a16="http://schemas.microsoft.com/office/drawing/2014/main" id="{9520AEFA-406B-1847-9108-97F5AA2AA89E}"/>
              </a:ext>
            </a:extLst>
          </p:cNvPr>
          <p:cNvSpPr/>
          <p:nvPr userDrawn="1"/>
        </p:nvSpPr>
        <p:spPr bwMode="auto">
          <a:xfrm>
            <a:off x="6315120" y="5544715"/>
            <a:ext cx="2239200" cy="319903"/>
          </a:xfrm>
          <a:prstGeom prst="rect">
            <a:avLst/>
          </a:prstGeom>
          <a:solidFill>
            <a:schemeClr val="accent2"/>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Networking</a:t>
            </a:r>
          </a:p>
        </p:txBody>
      </p:sp>
      <p:sp>
        <p:nvSpPr>
          <p:cNvPr id="113" name="Rectángulo 48">
            <a:extLst>
              <a:ext uri="{FF2B5EF4-FFF2-40B4-BE49-F238E27FC236}">
                <a16:creationId xmlns:a16="http://schemas.microsoft.com/office/drawing/2014/main" id="{CF69B017-6EFD-5244-BB52-45743D7A5736}"/>
              </a:ext>
            </a:extLst>
          </p:cNvPr>
          <p:cNvSpPr/>
          <p:nvPr userDrawn="1"/>
        </p:nvSpPr>
        <p:spPr bwMode="auto">
          <a:xfrm>
            <a:off x="9086967" y="2859986"/>
            <a:ext cx="2239200" cy="319903"/>
          </a:xfrm>
          <a:prstGeom prst="rect">
            <a:avLst/>
          </a:prstGeom>
          <a:solidFill>
            <a:schemeClr val="accent2"/>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Applications</a:t>
            </a:r>
          </a:p>
        </p:txBody>
      </p:sp>
      <p:sp>
        <p:nvSpPr>
          <p:cNvPr id="114" name="Rectángulo 49">
            <a:extLst>
              <a:ext uri="{FF2B5EF4-FFF2-40B4-BE49-F238E27FC236}">
                <a16:creationId xmlns:a16="http://schemas.microsoft.com/office/drawing/2014/main" id="{4E995FCE-21DB-6641-A609-A97AB3135CCD}"/>
              </a:ext>
            </a:extLst>
          </p:cNvPr>
          <p:cNvSpPr/>
          <p:nvPr userDrawn="1"/>
        </p:nvSpPr>
        <p:spPr bwMode="auto">
          <a:xfrm>
            <a:off x="9086967" y="3241210"/>
            <a:ext cx="2239200" cy="319903"/>
          </a:xfrm>
          <a:prstGeom prst="rect">
            <a:avLst/>
          </a:prstGeom>
          <a:solidFill>
            <a:schemeClr val="accent2"/>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Data</a:t>
            </a:r>
          </a:p>
        </p:txBody>
      </p:sp>
      <p:sp>
        <p:nvSpPr>
          <p:cNvPr id="115" name="Rectángulo 50">
            <a:extLst>
              <a:ext uri="{FF2B5EF4-FFF2-40B4-BE49-F238E27FC236}">
                <a16:creationId xmlns:a16="http://schemas.microsoft.com/office/drawing/2014/main" id="{B000ED19-3BF7-784B-B4CC-464D68860A77}"/>
              </a:ext>
            </a:extLst>
          </p:cNvPr>
          <p:cNvSpPr/>
          <p:nvPr userDrawn="1"/>
        </p:nvSpPr>
        <p:spPr bwMode="auto">
          <a:xfrm>
            <a:off x="9086967" y="3622435"/>
            <a:ext cx="2239200" cy="319903"/>
          </a:xfrm>
          <a:prstGeom prst="rect">
            <a:avLst/>
          </a:prstGeom>
          <a:solidFill>
            <a:schemeClr val="accent2"/>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Availability</a:t>
            </a:r>
            <a:endParaRPr lang="en-US" sz="2000" b="0" i="0">
              <a:latin typeface="Source Sans Pro" panose="020B0503030403020204" pitchFamily="34" charset="77"/>
            </a:endParaRPr>
          </a:p>
        </p:txBody>
      </p:sp>
      <p:sp>
        <p:nvSpPr>
          <p:cNvPr id="116" name="Rectángulo 52">
            <a:extLst>
              <a:ext uri="{FF2B5EF4-FFF2-40B4-BE49-F238E27FC236}">
                <a16:creationId xmlns:a16="http://schemas.microsoft.com/office/drawing/2014/main" id="{DA1D0DB1-6005-3140-8DBE-B0842B966BEE}"/>
              </a:ext>
            </a:extLst>
          </p:cNvPr>
          <p:cNvSpPr/>
          <p:nvPr userDrawn="1"/>
        </p:nvSpPr>
        <p:spPr bwMode="auto">
          <a:xfrm>
            <a:off x="9086967" y="4019817"/>
            <a:ext cx="2239200" cy="319903"/>
          </a:xfrm>
          <a:prstGeom prst="rect">
            <a:avLst/>
          </a:prstGeom>
          <a:solidFill>
            <a:schemeClr val="accent2"/>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O/S</a:t>
            </a:r>
          </a:p>
        </p:txBody>
      </p:sp>
      <p:sp>
        <p:nvSpPr>
          <p:cNvPr id="117" name="Rectángulo 53">
            <a:extLst>
              <a:ext uri="{FF2B5EF4-FFF2-40B4-BE49-F238E27FC236}">
                <a16:creationId xmlns:a16="http://schemas.microsoft.com/office/drawing/2014/main" id="{458C864A-FE03-2D48-9D6B-DDA1D2BAEAE1}"/>
              </a:ext>
            </a:extLst>
          </p:cNvPr>
          <p:cNvSpPr/>
          <p:nvPr userDrawn="1"/>
        </p:nvSpPr>
        <p:spPr bwMode="auto">
          <a:xfrm>
            <a:off x="9086967" y="4401042"/>
            <a:ext cx="2239200" cy="319903"/>
          </a:xfrm>
          <a:prstGeom prst="rect">
            <a:avLst/>
          </a:prstGeom>
          <a:solidFill>
            <a:schemeClr val="accent2"/>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Virtualization</a:t>
            </a:r>
          </a:p>
        </p:txBody>
      </p:sp>
      <p:sp>
        <p:nvSpPr>
          <p:cNvPr id="118" name="Rectángulo 54">
            <a:extLst>
              <a:ext uri="{FF2B5EF4-FFF2-40B4-BE49-F238E27FC236}">
                <a16:creationId xmlns:a16="http://schemas.microsoft.com/office/drawing/2014/main" id="{173B2004-69A0-2F4A-958F-B9DED5EAAFD9}"/>
              </a:ext>
            </a:extLst>
          </p:cNvPr>
          <p:cNvSpPr/>
          <p:nvPr userDrawn="1"/>
        </p:nvSpPr>
        <p:spPr bwMode="auto">
          <a:xfrm>
            <a:off x="9086967" y="4782266"/>
            <a:ext cx="2239200" cy="319903"/>
          </a:xfrm>
          <a:prstGeom prst="rect">
            <a:avLst/>
          </a:prstGeom>
          <a:solidFill>
            <a:schemeClr val="accent2"/>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Servers</a:t>
            </a:r>
          </a:p>
        </p:txBody>
      </p:sp>
      <p:sp>
        <p:nvSpPr>
          <p:cNvPr id="119" name="Rectángulo 55">
            <a:extLst>
              <a:ext uri="{FF2B5EF4-FFF2-40B4-BE49-F238E27FC236}">
                <a16:creationId xmlns:a16="http://schemas.microsoft.com/office/drawing/2014/main" id="{CB8AA06A-315F-F541-BB88-54FD200616EE}"/>
              </a:ext>
            </a:extLst>
          </p:cNvPr>
          <p:cNvSpPr/>
          <p:nvPr userDrawn="1"/>
        </p:nvSpPr>
        <p:spPr bwMode="auto">
          <a:xfrm>
            <a:off x="9086967" y="5163490"/>
            <a:ext cx="2239200" cy="319903"/>
          </a:xfrm>
          <a:prstGeom prst="rect">
            <a:avLst/>
          </a:prstGeom>
          <a:solidFill>
            <a:schemeClr val="accent2"/>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Storage</a:t>
            </a:r>
          </a:p>
        </p:txBody>
      </p:sp>
      <p:sp>
        <p:nvSpPr>
          <p:cNvPr id="120" name="Rectángulo 56">
            <a:extLst>
              <a:ext uri="{FF2B5EF4-FFF2-40B4-BE49-F238E27FC236}">
                <a16:creationId xmlns:a16="http://schemas.microsoft.com/office/drawing/2014/main" id="{DA2EE9B9-EA40-5441-A253-D375DCB6CFCD}"/>
              </a:ext>
            </a:extLst>
          </p:cNvPr>
          <p:cNvSpPr/>
          <p:nvPr userDrawn="1"/>
        </p:nvSpPr>
        <p:spPr bwMode="auto">
          <a:xfrm>
            <a:off x="9086967" y="5544714"/>
            <a:ext cx="2239200" cy="319903"/>
          </a:xfrm>
          <a:prstGeom prst="rect">
            <a:avLst/>
          </a:prstGeom>
          <a:solidFill>
            <a:schemeClr val="accent2"/>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Networking</a:t>
            </a:r>
          </a:p>
        </p:txBody>
      </p:sp>
      <p:sp>
        <p:nvSpPr>
          <p:cNvPr id="125" name="Rectángulo 38">
            <a:extLst>
              <a:ext uri="{FF2B5EF4-FFF2-40B4-BE49-F238E27FC236}">
                <a16:creationId xmlns:a16="http://schemas.microsoft.com/office/drawing/2014/main" id="{F24B05F7-095B-D141-AC68-AD682BE16BA4}"/>
              </a:ext>
            </a:extLst>
          </p:cNvPr>
          <p:cNvSpPr/>
          <p:nvPr userDrawn="1"/>
        </p:nvSpPr>
        <p:spPr bwMode="auto">
          <a:xfrm>
            <a:off x="3573857" y="3627427"/>
            <a:ext cx="2239200" cy="320400"/>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Availability</a:t>
            </a:r>
            <a:endParaRPr lang="en-US" sz="2000" b="0" i="0">
              <a:latin typeface="Source Sans Pro" panose="020B0503030403020204" pitchFamily="34" charset="77"/>
            </a:endParaRPr>
          </a:p>
        </p:txBody>
      </p:sp>
      <p:sp>
        <p:nvSpPr>
          <p:cNvPr id="126" name="Rectángulo 40">
            <a:extLst>
              <a:ext uri="{FF2B5EF4-FFF2-40B4-BE49-F238E27FC236}">
                <a16:creationId xmlns:a16="http://schemas.microsoft.com/office/drawing/2014/main" id="{2E2D3E2F-FCF2-8C4D-86E4-C5E159A0B5DF}"/>
              </a:ext>
            </a:extLst>
          </p:cNvPr>
          <p:cNvSpPr/>
          <p:nvPr userDrawn="1"/>
        </p:nvSpPr>
        <p:spPr bwMode="auto">
          <a:xfrm>
            <a:off x="3573857" y="4024809"/>
            <a:ext cx="2239200" cy="320400"/>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O/S</a:t>
            </a:r>
          </a:p>
        </p:txBody>
      </p:sp>
      <p:sp>
        <p:nvSpPr>
          <p:cNvPr id="127" name="Rectángulo 41">
            <a:extLst>
              <a:ext uri="{FF2B5EF4-FFF2-40B4-BE49-F238E27FC236}">
                <a16:creationId xmlns:a16="http://schemas.microsoft.com/office/drawing/2014/main" id="{DA46437E-F620-6F43-A769-BFB665C9A684}"/>
              </a:ext>
            </a:extLst>
          </p:cNvPr>
          <p:cNvSpPr/>
          <p:nvPr userDrawn="1"/>
        </p:nvSpPr>
        <p:spPr bwMode="auto">
          <a:xfrm>
            <a:off x="3573857" y="4406034"/>
            <a:ext cx="2239200" cy="320400"/>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Virtualization</a:t>
            </a:r>
          </a:p>
        </p:txBody>
      </p:sp>
      <p:sp>
        <p:nvSpPr>
          <p:cNvPr id="128" name="Rectángulo 42">
            <a:extLst>
              <a:ext uri="{FF2B5EF4-FFF2-40B4-BE49-F238E27FC236}">
                <a16:creationId xmlns:a16="http://schemas.microsoft.com/office/drawing/2014/main" id="{8EE648A6-2882-F348-B9C3-1C77DF96C733}"/>
              </a:ext>
            </a:extLst>
          </p:cNvPr>
          <p:cNvSpPr/>
          <p:nvPr userDrawn="1"/>
        </p:nvSpPr>
        <p:spPr bwMode="auto">
          <a:xfrm>
            <a:off x="3573857" y="4787258"/>
            <a:ext cx="2239200" cy="320400"/>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Servers</a:t>
            </a:r>
          </a:p>
        </p:txBody>
      </p:sp>
      <p:sp>
        <p:nvSpPr>
          <p:cNvPr id="129" name="Rectángulo 43">
            <a:extLst>
              <a:ext uri="{FF2B5EF4-FFF2-40B4-BE49-F238E27FC236}">
                <a16:creationId xmlns:a16="http://schemas.microsoft.com/office/drawing/2014/main" id="{E409852C-B609-9F40-8879-0A1E2577DDF8}"/>
              </a:ext>
            </a:extLst>
          </p:cNvPr>
          <p:cNvSpPr/>
          <p:nvPr userDrawn="1"/>
        </p:nvSpPr>
        <p:spPr bwMode="auto">
          <a:xfrm>
            <a:off x="3573857" y="5168482"/>
            <a:ext cx="2239200" cy="320400"/>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Storage</a:t>
            </a:r>
          </a:p>
        </p:txBody>
      </p:sp>
      <p:sp>
        <p:nvSpPr>
          <p:cNvPr id="130" name="Rectángulo 44">
            <a:extLst>
              <a:ext uri="{FF2B5EF4-FFF2-40B4-BE49-F238E27FC236}">
                <a16:creationId xmlns:a16="http://schemas.microsoft.com/office/drawing/2014/main" id="{EC94277D-5C01-8849-8875-D736B8ED79C1}"/>
              </a:ext>
            </a:extLst>
          </p:cNvPr>
          <p:cNvSpPr/>
          <p:nvPr userDrawn="1"/>
        </p:nvSpPr>
        <p:spPr bwMode="auto">
          <a:xfrm>
            <a:off x="3573857" y="5549706"/>
            <a:ext cx="2239200" cy="320400"/>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Networking</a:t>
            </a:r>
          </a:p>
        </p:txBody>
      </p:sp>
      <p:sp>
        <p:nvSpPr>
          <p:cNvPr id="133" name="Rectángulo 4">
            <a:extLst>
              <a:ext uri="{FF2B5EF4-FFF2-40B4-BE49-F238E27FC236}">
                <a16:creationId xmlns:a16="http://schemas.microsoft.com/office/drawing/2014/main" id="{CD9BF2B2-CA52-5E45-84A4-8E4032AD9680}"/>
              </a:ext>
            </a:extLst>
          </p:cNvPr>
          <p:cNvSpPr/>
          <p:nvPr userDrawn="1"/>
        </p:nvSpPr>
        <p:spPr bwMode="auto">
          <a:xfrm>
            <a:off x="3573857" y="2859986"/>
            <a:ext cx="2239200" cy="320400"/>
          </a:xfrm>
          <a:prstGeom prst="rect">
            <a:avLst/>
          </a:prstGeom>
          <a:solidFill>
            <a:schemeClr val="accent2"/>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dirty="0">
                <a:solidFill>
                  <a:schemeClr val="bg1"/>
                </a:solidFill>
                <a:latin typeface="Source Sans Pro" panose="020B0503030403020204" pitchFamily="34" charset="77"/>
              </a:rPr>
              <a:t>Applications</a:t>
            </a:r>
          </a:p>
        </p:txBody>
      </p:sp>
      <p:sp>
        <p:nvSpPr>
          <p:cNvPr id="134" name="Rectángulo 6">
            <a:extLst>
              <a:ext uri="{FF2B5EF4-FFF2-40B4-BE49-F238E27FC236}">
                <a16:creationId xmlns:a16="http://schemas.microsoft.com/office/drawing/2014/main" id="{C4A6F59C-4CF7-E644-AF64-2DF6C94B0C9E}"/>
              </a:ext>
            </a:extLst>
          </p:cNvPr>
          <p:cNvSpPr/>
          <p:nvPr userDrawn="1"/>
        </p:nvSpPr>
        <p:spPr bwMode="auto">
          <a:xfrm>
            <a:off x="3573857" y="3241211"/>
            <a:ext cx="2239200" cy="319903"/>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a:solidFill>
                  <a:schemeClr val="bg1"/>
                </a:solidFill>
                <a:latin typeface="Source Sans Pro" panose="020B0503030403020204" pitchFamily="34" charset="77"/>
              </a:rPr>
              <a:t>Data</a:t>
            </a:r>
          </a:p>
        </p:txBody>
      </p:sp>
      <p:sp>
        <p:nvSpPr>
          <p:cNvPr id="135" name="Rectángulo 4">
            <a:extLst>
              <a:ext uri="{FF2B5EF4-FFF2-40B4-BE49-F238E27FC236}">
                <a16:creationId xmlns:a16="http://schemas.microsoft.com/office/drawing/2014/main" id="{CFB99B76-6C1F-A64D-AE0A-F6B22E51CC12}"/>
              </a:ext>
            </a:extLst>
          </p:cNvPr>
          <p:cNvSpPr/>
          <p:nvPr userDrawn="1"/>
        </p:nvSpPr>
        <p:spPr bwMode="auto">
          <a:xfrm>
            <a:off x="9137418" y="479739"/>
            <a:ext cx="1951200" cy="320400"/>
          </a:xfrm>
          <a:prstGeom prst="rect">
            <a:avLst/>
          </a:prstGeom>
          <a:solidFill>
            <a:schemeClr val="accent2"/>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dirty="0">
                <a:solidFill>
                  <a:schemeClr val="bg1"/>
                </a:solidFill>
                <a:latin typeface="Source Sans Pro" panose="020B0503030403020204" pitchFamily="34" charset="77"/>
              </a:rPr>
              <a:t>MANAGED BY BPD ZENITH</a:t>
            </a:r>
          </a:p>
        </p:txBody>
      </p:sp>
      <p:sp>
        <p:nvSpPr>
          <p:cNvPr id="136" name="Rectángulo 6">
            <a:extLst>
              <a:ext uri="{FF2B5EF4-FFF2-40B4-BE49-F238E27FC236}">
                <a16:creationId xmlns:a16="http://schemas.microsoft.com/office/drawing/2014/main" id="{93A4951A-610E-3A4F-9EC6-D4F6D51115D6}"/>
              </a:ext>
            </a:extLst>
          </p:cNvPr>
          <p:cNvSpPr/>
          <p:nvPr userDrawn="1"/>
        </p:nvSpPr>
        <p:spPr bwMode="auto">
          <a:xfrm>
            <a:off x="9137418" y="860964"/>
            <a:ext cx="1950842" cy="319903"/>
          </a:xfrm>
          <a:prstGeom prst="rect">
            <a:avLst/>
          </a:prstGeom>
          <a:solidFill>
            <a:schemeClr val="accent1"/>
          </a:solidFill>
          <a:ln>
            <a:noFill/>
          </a:ln>
        </p:spPr>
        <p:txBody>
          <a:bodyPr lIns="0" tIns="0" rIns="0" bIns="0" rtlCol="0" anchor="ctr"/>
          <a:lstStyle>
            <a:defPPr>
              <a:defRPr lang="es-MX"/>
            </a:defPPr>
            <a:lvl1pPr marL="0" algn="l" defTabSz="2417470" rtl="0" eaLnBrk="1" latinLnBrk="0" hangingPunct="1">
              <a:defRPr sz="4800" kern="1200">
                <a:solidFill>
                  <a:schemeClr val="tx1"/>
                </a:solidFill>
                <a:latin typeface="+mn-lt"/>
                <a:ea typeface="+mn-ea"/>
                <a:cs typeface="+mn-cs"/>
              </a:defRPr>
            </a:lvl1pPr>
            <a:lvl2pPr marL="1208727" algn="l" defTabSz="2417470" rtl="0" eaLnBrk="1" latinLnBrk="0" hangingPunct="1">
              <a:defRPr sz="4800" kern="1200">
                <a:solidFill>
                  <a:schemeClr val="tx1"/>
                </a:solidFill>
                <a:latin typeface="+mn-lt"/>
                <a:ea typeface="+mn-ea"/>
                <a:cs typeface="+mn-cs"/>
              </a:defRPr>
            </a:lvl2pPr>
            <a:lvl3pPr marL="2417470" algn="l" defTabSz="2417470" rtl="0" eaLnBrk="1" latinLnBrk="0" hangingPunct="1">
              <a:defRPr sz="4800" kern="1200">
                <a:solidFill>
                  <a:schemeClr val="tx1"/>
                </a:solidFill>
                <a:latin typeface="+mn-lt"/>
                <a:ea typeface="+mn-ea"/>
                <a:cs typeface="+mn-cs"/>
              </a:defRPr>
            </a:lvl3pPr>
            <a:lvl4pPr marL="3626213" algn="l" defTabSz="2417470" rtl="0" eaLnBrk="1" latinLnBrk="0" hangingPunct="1">
              <a:defRPr sz="4800" kern="1200">
                <a:solidFill>
                  <a:schemeClr val="tx1"/>
                </a:solidFill>
                <a:latin typeface="+mn-lt"/>
                <a:ea typeface="+mn-ea"/>
                <a:cs typeface="+mn-cs"/>
              </a:defRPr>
            </a:lvl4pPr>
            <a:lvl5pPr marL="4834948" algn="l" defTabSz="2417470" rtl="0" eaLnBrk="1" latinLnBrk="0" hangingPunct="1">
              <a:defRPr sz="4800" kern="1200">
                <a:solidFill>
                  <a:schemeClr val="tx1"/>
                </a:solidFill>
                <a:latin typeface="+mn-lt"/>
                <a:ea typeface="+mn-ea"/>
                <a:cs typeface="+mn-cs"/>
              </a:defRPr>
            </a:lvl5pPr>
            <a:lvl6pPr marL="6043689" algn="l" defTabSz="2417470" rtl="0" eaLnBrk="1" latinLnBrk="0" hangingPunct="1">
              <a:defRPr sz="4800" kern="1200">
                <a:solidFill>
                  <a:schemeClr val="tx1"/>
                </a:solidFill>
                <a:latin typeface="+mn-lt"/>
                <a:ea typeface="+mn-ea"/>
                <a:cs typeface="+mn-cs"/>
              </a:defRPr>
            </a:lvl6pPr>
            <a:lvl7pPr marL="7252437" algn="l" defTabSz="2417470" rtl="0" eaLnBrk="1" latinLnBrk="0" hangingPunct="1">
              <a:defRPr sz="4800" kern="1200">
                <a:solidFill>
                  <a:schemeClr val="tx1"/>
                </a:solidFill>
                <a:latin typeface="+mn-lt"/>
                <a:ea typeface="+mn-ea"/>
                <a:cs typeface="+mn-cs"/>
              </a:defRPr>
            </a:lvl7pPr>
            <a:lvl8pPr marL="8461164" algn="l" defTabSz="2417470" rtl="0" eaLnBrk="1" latinLnBrk="0" hangingPunct="1">
              <a:defRPr sz="4800" kern="1200">
                <a:solidFill>
                  <a:schemeClr val="tx1"/>
                </a:solidFill>
                <a:latin typeface="+mn-lt"/>
                <a:ea typeface="+mn-ea"/>
                <a:cs typeface="+mn-cs"/>
              </a:defRPr>
            </a:lvl8pPr>
            <a:lvl9pPr marL="9669910" algn="l" defTabSz="2417470" rtl="0" eaLnBrk="1" latinLnBrk="0" hangingPunct="1">
              <a:defRPr sz="4800" kern="1200">
                <a:solidFill>
                  <a:schemeClr val="tx1"/>
                </a:solidFill>
                <a:latin typeface="+mn-lt"/>
                <a:ea typeface="+mn-ea"/>
                <a:cs typeface="+mn-cs"/>
              </a:defRPr>
            </a:lvl9pPr>
          </a:lstStyle>
          <a:p>
            <a:pPr algn="ctr"/>
            <a:r>
              <a:rPr lang="en-US" sz="1100" b="0" i="0" dirty="0">
                <a:solidFill>
                  <a:schemeClr val="bg1"/>
                </a:solidFill>
                <a:latin typeface="Source Sans Pro" panose="020B0503030403020204" pitchFamily="34" charset="77"/>
              </a:rPr>
              <a:t>YOU MANAGE</a:t>
            </a:r>
          </a:p>
        </p:txBody>
      </p:sp>
    </p:spTree>
    <p:extLst>
      <p:ext uri="{BB962C8B-B14F-4D97-AF65-F5344CB8AC3E}">
        <p14:creationId xmlns:p14="http://schemas.microsoft.com/office/powerpoint/2010/main" val="3856109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saster Recovery">
    <p:bg>
      <p:bgPr>
        <a:solidFill>
          <a:schemeClr val="accent5">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CF1B-E9B3-6546-943D-44131D41FCAE}"/>
              </a:ext>
            </a:extLst>
          </p:cNvPr>
          <p:cNvSpPr>
            <a:spLocks noGrp="1"/>
          </p:cNvSpPr>
          <p:nvPr>
            <p:ph type="title" hasCustomPrompt="1"/>
          </p:nvPr>
        </p:nvSpPr>
        <p:spPr>
          <a:xfrm>
            <a:off x="851647" y="375065"/>
            <a:ext cx="5786539" cy="966718"/>
          </a:xfrm>
        </p:spPr>
        <p:txBody>
          <a:bodyPr>
            <a:normAutofit/>
          </a:bodyPr>
          <a:lstStyle>
            <a:lvl1pPr>
              <a:defRPr sz="3600"/>
            </a:lvl1pPr>
          </a:lstStyle>
          <a:p>
            <a:r>
              <a:rPr lang="en-US" dirty="0"/>
              <a:t>Standard Disaster Recovery</a:t>
            </a:r>
          </a:p>
        </p:txBody>
      </p:sp>
      <p:sp>
        <p:nvSpPr>
          <p:cNvPr id="36" name="Textbox 1">
            <a:extLst>
              <a:ext uri="{FF2B5EF4-FFF2-40B4-BE49-F238E27FC236}">
                <a16:creationId xmlns:a16="http://schemas.microsoft.com/office/drawing/2014/main" id="{974E0C9B-51B7-9E41-B24C-8EB5BACFFC95}"/>
              </a:ext>
            </a:extLst>
          </p:cNvPr>
          <p:cNvSpPr/>
          <p:nvPr userDrawn="1"/>
        </p:nvSpPr>
        <p:spPr>
          <a:xfrm>
            <a:off x="4805933" y="3855526"/>
            <a:ext cx="2619045" cy="1402632"/>
          </a:xfrm>
          <a:prstGeom prst="rect">
            <a:avLst/>
          </a:prstGeom>
        </p:spPr>
        <p:txBody>
          <a:bodyPr wrap="square" lIns="241559" tIns="120779" rIns="241559" bIns="120779" anchor="t">
            <a:spAutoFit/>
          </a:bodyPr>
          <a:lstStyle/>
          <a:p>
            <a:pPr algn="r">
              <a:lnSpc>
                <a:spcPct val="125000"/>
              </a:lnSpc>
            </a:pPr>
            <a:r>
              <a:rPr lang="en-US" sz="1100" b="1" i="0" dirty="0">
                <a:solidFill>
                  <a:schemeClr val="accent1"/>
                </a:solidFill>
                <a:latin typeface="Source Sans Pro" panose="020B0503030403020204" pitchFamily="34" charset="77"/>
                <a:ea typeface="Segoe UI" panose="020B0502040204020203" pitchFamily="34" charset="0"/>
                <a:cs typeface="Helvetica" panose="020B0604020202020204" pitchFamily="34" charset="0"/>
              </a:rPr>
              <a:t>Automated</a:t>
            </a:r>
            <a:endParaRPr lang="en-US" sz="1100" b="1" i="0" dirty="0">
              <a:solidFill>
                <a:schemeClr val="accent1"/>
              </a:solidFill>
              <a:latin typeface="Source Sans Pro" panose="020B0503030403020204" pitchFamily="34" charset="77"/>
              <a:ea typeface="Segoe UI" panose="020B0502040204020203" pitchFamily="34" charset="0"/>
              <a:cs typeface="Segoe UI" panose="020B0502040204020203" pitchFamily="34" charset="0"/>
            </a:endParaRPr>
          </a:p>
          <a:p>
            <a:pPr algn="r">
              <a:lnSpc>
                <a:spcPct val="125000"/>
              </a:lnSpc>
            </a:pPr>
            <a:r>
              <a:rPr lang="en-US" sz="1000" dirty="0">
                <a:solidFill>
                  <a:schemeClr val="accent1"/>
                </a:solidFill>
                <a:latin typeface="Source Sans Pro" panose="020B0503030403020204" pitchFamily="34" charset="77"/>
                <a:ea typeface="Open Sans" panose="020B0606030504020204" pitchFamily="34" charset="0"/>
                <a:cs typeface="Open Sans" panose="020B0606030504020204" pitchFamily="34" charset="0"/>
              </a:rPr>
              <a:t>A full automated DB back up is conducted every 24 hours and the backup is then held at a separate data-center. These backups can be stored for as long as required.</a:t>
            </a:r>
          </a:p>
        </p:txBody>
      </p:sp>
      <p:sp>
        <p:nvSpPr>
          <p:cNvPr id="37" name="Textbox 1">
            <a:extLst>
              <a:ext uri="{FF2B5EF4-FFF2-40B4-BE49-F238E27FC236}">
                <a16:creationId xmlns:a16="http://schemas.microsoft.com/office/drawing/2014/main" id="{09C54A34-6136-8849-8FA1-CA697D809E5A}"/>
              </a:ext>
            </a:extLst>
          </p:cNvPr>
          <p:cNvSpPr/>
          <p:nvPr userDrawn="1"/>
        </p:nvSpPr>
        <p:spPr>
          <a:xfrm>
            <a:off x="9003771" y="1006654"/>
            <a:ext cx="1957677" cy="1210272"/>
          </a:xfrm>
          <a:prstGeom prst="rect">
            <a:avLst/>
          </a:prstGeom>
        </p:spPr>
        <p:txBody>
          <a:bodyPr wrap="square" lIns="241559" tIns="120779" rIns="241559" bIns="120779" anchor="t">
            <a:spAutoFit/>
          </a:bodyPr>
          <a:lstStyle/>
          <a:p>
            <a:pPr algn="l">
              <a:lnSpc>
                <a:spcPct val="125000"/>
              </a:lnSpc>
            </a:pPr>
            <a:r>
              <a:rPr lang="en-US" sz="1100" b="1" i="0" dirty="0">
                <a:solidFill>
                  <a:schemeClr val="accent1"/>
                </a:solidFill>
                <a:latin typeface="Source Sans Pro" panose="020B0503030403020204" pitchFamily="34" charset="77"/>
                <a:ea typeface="Segoe UI" panose="020B0502040204020203" pitchFamily="34" charset="0"/>
                <a:cs typeface="Helvetica"/>
              </a:rPr>
              <a:t>Incremental</a:t>
            </a:r>
            <a:endParaRPr lang="en-US" sz="900" b="1" i="0" dirty="0">
              <a:solidFill>
                <a:schemeClr val="accent1"/>
              </a:solidFill>
              <a:latin typeface="Source Sans Pro" panose="020B0503030403020204" pitchFamily="34" charset="77"/>
            </a:endParaRPr>
          </a:p>
          <a:p>
            <a:pPr algn="l">
              <a:lnSpc>
                <a:spcPct val="125000"/>
              </a:lnSpc>
            </a:pPr>
            <a:r>
              <a:rPr lang="en-US" sz="1000" dirty="0">
                <a:solidFill>
                  <a:schemeClr val="accent1"/>
                </a:solidFill>
                <a:latin typeface="Source Sans Pro" panose="020B0503030403020204" pitchFamily="34" charset="77"/>
                <a:ea typeface="Open Sans" panose="020B0606030504020204" pitchFamily="34" charset="0"/>
                <a:cs typeface="Open Sans" panose="020B0606030504020204" pitchFamily="34" charset="0"/>
              </a:rPr>
              <a:t>Incremental backups are taken every hour, stored at a geographically resilient data-center</a:t>
            </a:r>
            <a:r>
              <a:rPr lang="it-IT" sz="1000" dirty="0">
                <a:solidFill>
                  <a:schemeClr val="accent1"/>
                </a:solidFill>
                <a:latin typeface="Source Sans Pro" panose="020B0503030403020204" pitchFamily="34" charset="77"/>
                <a:ea typeface="Open Sans" panose="020B0606030504020204" pitchFamily="34" charset="0"/>
                <a:cs typeface="Open Sans" panose="020B0606030504020204" pitchFamily="34" charset="0"/>
              </a:rPr>
              <a:t>.</a:t>
            </a:r>
            <a:endParaRPr lang="en-US" sz="1000" dirty="0">
              <a:solidFill>
                <a:schemeClr val="accent1"/>
              </a:solidFill>
              <a:latin typeface="Source Sans Pro" panose="020B0503030403020204" pitchFamily="34" charset="77"/>
              <a:ea typeface="Open Sans" panose="020B0606030504020204" pitchFamily="34" charset="0"/>
              <a:cs typeface="Open Sans" panose="020B0606030504020204" pitchFamily="34" charset="0"/>
            </a:endParaRPr>
          </a:p>
        </p:txBody>
      </p:sp>
      <p:sp>
        <p:nvSpPr>
          <p:cNvPr id="38" name="Textbox 1">
            <a:extLst>
              <a:ext uri="{FF2B5EF4-FFF2-40B4-BE49-F238E27FC236}">
                <a16:creationId xmlns:a16="http://schemas.microsoft.com/office/drawing/2014/main" id="{FD3DE409-9FD3-E345-A6D0-CE81D45FA366}"/>
              </a:ext>
            </a:extLst>
          </p:cNvPr>
          <p:cNvSpPr/>
          <p:nvPr userDrawn="1"/>
        </p:nvSpPr>
        <p:spPr>
          <a:xfrm>
            <a:off x="9693335" y="4991947"/>
            <a:ext cx="2238733" cy="824653"/>
          </a:xfrm>
          <a:prstGeom prst="rect">
            <a:avLst/>
          </a:prstGeom>
        </p:spPr>
        <p:txBody>
          <a:bodyPr wrap="square" lIns="241559" tIns="120779" rIns="241559" bIns="120779" anchor="t">
            <a:spAutoFit/>
          </a:bodyPr>
          <a:lstStyle/>
          <a:p>
            <a:pPr algn="l">
              <a:lnSpc>
                <a:spcPct val="125000"/>
              </a:lnSpc>
            </a:pPr>
            <a:r>
              <a:rPr lang="en-US" sz="1100" b="1" i="0" dirty="0">
                <a:solidFill>
                  <a:schemeClr val="accent1"/>
                </a:solidFill>
                <a:latin typeface="Source Sans Pro" panose="020B0503030403020204" pitchFamily="34" charset="77"/>
                <a:ea typeface="Open Sans" panose="020B0606030504020204" pitchFamily="34" charset="0"/>
                <a:cs typeface="Open Sans" panose="020B0606030504020204" pitchFamily="34" charset="0"/>
              </a:rPr>
              <a:t>Audit</a:t>
            </a:r>
          </a:p>
          <a:p>
            <a:pPr algn="l">
              <a:lnSpc>
                <a:spcPct val="125000"/>
              </a:lnSpc>
            </a:pPr>
            <a:r>
              <a:rPr lang="en-US" sz="1000" dirty="0">
                <a:solidFill>
                  <a:schemeClr val="accent1"/>
                </a:solidFill>
                <a:latin typeface="Source Sans Pro" panose="020B0503030403020204" pitchFamily="34" charset="77"/>
                <a:ea typeface="Open Sans" panose="020B0606030504020204" pitchFamily="34" charset="0"/>
                <a:cs typeface="Open Sans" panose="020B0606030504020204" pitchFamily="34" charset="0"/>
              </a:rPr>
              <a:t>Audit Logfile backups are conducted every 15 minutes ​</a:t>
            </a:r>
          </a:p>
        </p:txBody>
      </p:sp>
      <p:sp>
        <p:nvSpPr>
          <p:cNvPr id="39" name="Textbox 1">
            <a:extLst>
              <a:ext uri="{FF2B5EF4-FFF2-40B4-BE49-F238E27FC236}">
                <a16:creationId xmlns:a16="http://schemas.microsoft.com/office/drawing/2014/main" id="{E35D0141-8DE4-6F49-B092-D0B24151BFB8}"/>
              </a:ext>
            </a:extLst>
          </p:cNvPr>
          <p:cNvSpPr/>
          <p:nvPr userDrawn="1"/>
        </p:nvSpPr>
        <p:spPr>
          <a:xfrm>
            <a:off x="3814147" y="1986990"/>
            <a:ext cx="2922583" cy="1402632"/>
          </a:xfrm>
          <a:prstGeom prst="rect">
            <a:avLst/>
          </a:prstGeom>
        </p:spPr>
        <p:txBody>
          <a:bodyPr wrap="square" lIns="241559" tIns="120779" rIns="241559" bIns="120779" anchor="t">
            <a:spAutoFit/>
          </a:bodyPr>
          <a:lstStyle/>
          <a:p>
            <a:pPr algn="r">
              <a:lnSpc>
                <a:spcPct val="125000"/>
              </a:lnSpc>
            </a:pPr>
            <a:r>
              <a:rPr lang="en-US" sz="1100" b="1" i="0" dirty="0">
                <a:solidFill>
                  <a:schemeClr val="accent1"/>
                </a:solidFill>
                <a:latin typeface="Source Sans Pro" panose="020B0503030403020204" pitchFamily="34" charset="77"/>
                <a:ea typeface="Segoe UI" panose="020B0502040204020203" pitchFamily="34" charset="0"/>
                <a:cs typeface="Helvetica" panose="020B0604020202020204" pitchFamily="34" charset="0"/>
              </a:rPr>
              <a:t>Secure</a:t>
            </a:r>
            <a:endParaRPr lang="en-US" sz="900" b="1" i="0" dirty="0">
              <a:solidFill>
                <a:schemeClr val="accent1"/>
              </a:solidFill>
              <a:latin typeface="Source Sans Pro" panose="020B0503030403020204" pitchFamily="34" charset="77"/>
            </a:endParaRPr>
          </a:p>
          <a:p>
            <a:pPr algn="r">
              <a:lnSpc>
                <a:spcPct val="125000"/>
              </a:lnSpc>
            </a:pPr>
            <a:r>
              <a:rPr lang="en-US" sz="1000" dirty="0">
                <a:solidFill>
                  <a:schemeClr val="accent1"/>
                </a:solidFill>
                <a:latin typeface="Source Sans Pro" panose="020B0503030403020204" pitchFamily="34" charset="77"/>
                <a:ea typeface="Open Sans" panose="020B0606030504020204" pitchFamily="34" charset="0"/>
                <a:cs typeface="Open Sans" panose="020B0606030504020204" pitchFamily="34" charset="0"/>
              </a:rPr>
              <a:t>Data in transit between the client and the backup infrastructure uses a secure TLS (transport layer security) connection. All backups are fully encrypted for storage and decrypted upon restore.</a:t>
            </a:r>
          </a:p>
        </p:txBody>
      </p:sp>
      <p:sp>
        <p:nvSpPr>
          <p:cNvPr id="42" name="Text Placeholder 11">
            <a:extLst>
              <a:ext uri="{FF2B5EF4-FFF2-40B4-BE49-F238E27FC236}">
                <a16:creationId xmlns:a16="http://schemas.microsoft.com/office/drawing/2014/main" id="{6BA50583-D0EA-424B-8855-32595E450911}"/>
              </a:ext>
            </a:extLst>
          </p:cNvPr>
          <p:cNvSpPr>
            <a:spLocks noGrp="1"/>
          </p:cNvSpPr>
          <p:nvPr>
            <p:ph type="body" sz="quarter" idx="11" hasCustomPrompt="1"/>
          </p:nvPr>
        </p:nvSpPr>
        <p:spPr>
          <a:xfrm>
            <a:off x="838200" y="1600200"/>
            <a:ext cx="2922581" cy="4216400"/>
          </a:xfrm>
          <a:prstGeom prst="rect">
            <a:avLst/>
          </a:prstGeom>
        </p:spPr>
        <p:txBody>
          <a:bodyPr/>
          <a:lstStyle>
            <a:lvl1pPr>
              <a:lnSpc>
                <a:spcPts val="2300"/>
              </a:lnSpc>
              <a:defRPr sz="1500" b="0" i="0">
                <a:solidFill>
                  <a:schemeClr val="tx1"/>
                </a:solidFill>
                <a:latin typeface="Source Sans Pro" panose="020B0503030403020204" pitchFamily="34" charset="77"/>
                <a:ea typeface="Open Sans" charset="0"/>
                <a:cs typeface="Open Sans" charset="0"/>
              </a:defRPr>
            </a:lvl1pPr>
          </a:lstStyle>
          <a:p>
            <a:pPr lvl="0"/>
            <a:r>
              <a:rPr lang="en-US" dirty="0"/>
              <a:t>Lorem ipsum dolor sit </a:t>
            </a:r>
            <a:r>
              <a:rPr lang="en-US" dirty="0" err="1"/>
              <a:t>amet</a:t>
            </a:r>
            <a:r>
              <a:rPr lang="en-US" dirty="0"/>
              <a:t>, </a:t>
            </a:r>
            <a:r>
              <a:rPr lang="en-US" dirty="0" err="1"/>
              <a:t>nusquam</a:t>
            </a:r>
            <a:r>
              <a:rPr lang="en-US" dirty="0"/>
              <a:t> </a:t>
            </a:r>
            <a:r>
              <a:rPr lang="en-US" dirty="0" err="1"/>
              <a:t>lucilius</a:t>
            </a:r>
            <a:r>
              <a:rPr lang="en-US" dirty="0"/>
              <a:t> </a:t>
            </a:r>
            <a:r>
              <a:rPr lang="en-US" dirty="0" err="1"/>
              <a:t>interesset</a:t>
            </a:r>
            <a:r>
              <a:rPr lang="en-US" dirty="0"/>
              <a:t> pro </a:t>
            </a:r>
            <a:r>
              <a:rPr lang="en-US" dirty="0" err="1"/>
              <a:t>ea</a:t>
            </a:r>
            <a:r>
              <a:rPr lang="en-US" dirty="0"/>
              <a:t>, </a:t>
            </a:r>
            <a:r>
              <a:rPr lang="en-US" dirty="0" err="1"/>
              <a:t>ei</a:t>
            </a:r>
            <a:r>
              <a:rPr lang="en-US" dirty="0"/>
              <a:t> has </a:t>
            </a:r>
            <a:r>
              <a:rPr lang="en-US" dirty="0" err="1"/>
              <a:t>feugait</a:t>
            </a:r>
            <a:r>
              <a:rPr lang="en-US" dirty="0"/>
              <a:t> </a:t>
            </a:r>
            <a:r>
              <a:rPr lang="en-US" dirty="0" err="1"/>
              <a:t>singulis</a:t>
            </a:r>
            <a:r>
              <a:rPr lang="en-US" dirty="0"/>
              <a:t>. </a:t>
            </a:r>
            <a:r>
              <a:rPr lang="en-US" dirty="0" err="1"/>
              <a:t>Nec</a:t>
            </a:r>
            <a:r>
              <a:rPr lang="en-US" dirty="0"/>
              <a:t> option </a:t>
            </a:r>
            <a:r>
              <a:rPr lang="en-US" dirty="0" err="1"/>
              <a:t>qualisque</a:t>
            </a:r>
            <a:r>
              <a:rPr lang="en-US" dirty="0"/>
              <a:t> cu, sea </a:t>
            </a:r>
            <a:r>
              <a:rPr lang="en-US" dirty="0" err="1"/>
              <a:t>tritani</a:t>
            </a:r>
            <a:r>
              <a:rPr lang="en-US" dirty="0"/>
              <a:t> </a:t>
            </a:r>
            <a:r>
              <a:rPr lang="en-US" dirty="0" err="1"/>
              <a:t>recusabo</a:t>
            </a:r>
            <a:r>
              <a:rPr lang="en-US" dirty="0"/>
              <a:t> </a:t>
            </a:r>
            <a:r>
              <a:rPr lang="en-US" dirty="0" err="1"/>
              <a:t>praesent</a:t>
            </a:r>
            <a:r>
              <a:rPr lang="en-US" dirty="0"/>
              <a:t> in, cum </a:t>
            </a:r>
            <a:r>
              <a:rPr lang="en-US" dirty="0" err="1"/>
              <a:t>ea</a:t>
            </a:r>
            <a:r>
              <a:rPr lang="en-US" dirty="0"/>
              <a:t> </a:t>
            </a:r>
            <a:r>
              <a:rPr lang="en-US" dirty="0" err="1"/>
              <a:t>mazim</a:t>
            </a:r>
            <a:r>
              <a:rPr lang="en-US" dirty="0"/>
              <a:t> </a:t>
            </a:r>
            <a:r>
              <a:rPr lang="en-US" dirty="0" err="1"/>
              <a:t>harum</a:t>
            </a:r>
            <a:r>
              <a:rPr lang="en-US" dirty="0"/>
              <a:t> </a:t>
            </a:r>
            <a:r>
              <a:rPr lang="en-US" dirty="0" err="1"/>
              <a:t>delectus</a:t>
            </a:r>
            <a:r>
              <a:rPr lang="en-US" dirty="0"/>
              <a:t>. </a:t>
            </a:r>
            <a:r>
              <a:rPr lang="en-US" dirty="0" err="1"/>
              <a:t>Te</a:t>
            </a:r>
            <a:r>
              <a:rPr lang="en-US" dirty="0"/>
              <a:t> </a:t>
            </a:r>
            <a:r>
              <a:rPr lang="en-US" dirty="0" err="1"/>
              <a:t>libris</a:t>
            </a:r>
            <a:r>
              <a:rPr lang="en-US" dirty="0"/>
              <a:t> </a:t>
            </a:r>
            <a:r>
              <a:rPr lang="en-US" dirty="0" err="1"/>
              <a:t>audiam</a:t>
            </a:r>
            <a:r>
              <a:rPr lang="en-US" dirty="0"/>
              <a:t> </a:t>
            </a:r>
            <a:r>
              <a:rPr lang="en-US" dirty="0" err="1"/>
              <a:t>laboramus</a:t>
            </a:r>
            <a:r>
              <a:rPr lang="en-US" dirty="0"/>
              <a:t> id </a:t>
            </a:r>
            <a:r>
              <a:rPr lang="en-US" dirty="0" err="1"/>
              <a:t>eos</a:t>
            </a:r>
            <a:r>
              <a:rPr lang="en-US" dirty="0"/>
              <a:t>,</a:t>
            </a:r>
          </a:p>
        </p:txBody>
      </p:sp>
      <p:pic>
        <p:nvPicPr>
          <p:cNvPr id="43" name="Picture 42">
            <a:extLst>
              <a:ext uri="{FF2B5EF4-FFF2-40B4-BE49-F238E27FC236}">
                <a16:creationId xmlns:a16="http://schemas.microsoft.com/office/drawing/2014/main" id="{71F1D21E-02EB-4240-8E75-24439ACF4C18}"/>
              </a:ext>
            </a:extLst>
          </p:cNvPr>
          <p:cNvPicPr>
            <a:picLocks noChangeAspect="1"/>
          </p:cNvPicPr>
          <p:nvPr userDrawn="1"/>
        </p:nvPicPr>
        <p:blipFill>
          <a:blip r:embed="rId2"/>
          <a:stretch>
            <a:fillRect/>
          </a:stretch>
        </p:blipFill>
        <p:spPr>
          <a:xfrm>
            <a:off x="6638186" y="1853966"/>
            <a:ext cx="4203700" cy="2933700"/>
          </a:xfrm>
          <a:prstGeom prst="rect">
            <a:avLst/>
          </a:prstGeom>
        </p:spPr>
      </p:pic>
      <p:cxnSp>
        <p:nvCxnSpPr>
          <p:cNvPr id="48" name="Straight Arrow Connector 47">
            <a:extLst>
              <a:ext uri="{FF2B5EF4-FFF2-40B4-BE49-F238E27FC236}">
                <a16:creationId xmlns:a16="http://schemas.microsoft.com/office/drawing/2014/main" id="{CC9613D0-DFD3-7A48-950C-209A465FBEB8}"/>
              </a:ext>
            </a:extLst>
          </p:cNvPr>
          <p:cNvCxnSpPr>
            <a:cxnSpLocks/>
          </p:cNvCxnSpPr>
          <p:nvPr userDrawn="1"/>
        </p:nvCxnSpPr>
        <p:spPr>
          <a:xfrm>
            <a:off x="6638186" y="2236919"/>
            <a:ext cx="725652" cy="0"/>
          </a:xfrm>
          <a:prstGeom prst="straightConnector1">
            <a:avLst/>
          </a:prstGeom>
          <a:ln w="3175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CEDC33B-DC23-1343-AC5A-3D8C7903A5AA}"/>
              </a:ext>
            </a:extLst>
          </p:cNvPr>
          <p:cNvCxnSpPr>
            <a:cxnSpLocks/>
          </p:cNvCxnSpPr>
          <p:nvPr userDrawn="1"/>
        </p:nvCxnSpPr>
        <p:spPr>
          <a:xfrm flipV="1">
            <a:off x="7121327" y="3503480"/>
            <a:ext cx="0" cy="393626"/>
          </a:xfrm>
          <a:prstGeom prst="straightConnector1">
            <a:avLst/>
          </a:prstGeom>
          <a:ln w="3175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E342CC6-EF2A-B045-960C-CDC2B92FD483}"/>
              </a:ext>
            </a:extLst>
          </p:cNvPr>
          <p:cNvCxnSpPr>
            <a:cxnSpLocks/>
          </p:cNvCxnSpPr>
          <p:nvPr userDrawn="1"/>
        </p:nvCxnSpPr>
        <p:spPr>
          <a:xfrm>
            <a:off x="9303434" y="2187878"/>
            <a:ext cx="0" cy="479023"/>
          </a:xfrm>
          <a:prstGeom prst="straightConnector1">
            <a:avLst/>
          </a:prstGeom>
          <a:ln w="3175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831CA47-2CF0-824E-A768-ACB86783A6A5}"/>
              </a:ext>
            </a:extLst>
          </p:cNvPr>
          <p:cNvCxnSpPr>
            <a:cxnSpLocks/>
          </p:cNvCxnSpPr>
          <p:nvPr userDrawn="1"/>
        </p:nvCxnSpPr>
        <p:spPr>
          <a:xfrm flipV="1">
            <a:off x="9972882" y="4576571"/>
            <a:ext cx="0" cy="434696"/>
          </a:xfrm>
          <a:prstGeom prst="straightConnector1">
            <a:avLst/>
          </a:prstGeom>
          <a:ln w="3175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2096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hort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65932A-FAF2-2F43-AB2E-5EB999718C24}"/>
              </a:ext>
            </a:extLst>
          </p:cNvPr>
          <p:cNvSpPr/>
          <p:nvPr userDrawn="1"/>
        </p:nvSpPr>
        <p:spPr>
          <a:xfrm>
            <a:off x="0" y="0"/>
            <a:ext cx="121920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09F1944D-C86B-6445-AF16-75ADF62F583F}"/>
              </a:ext>
            </a:extLst>
          </p:cNvPr>
          <p:cNvSpPr>
            <a:spLocks noGrp="1"/>
          </p:cNvSpPr>
          <p:nvPr>
            <p:ph type="body" sz="quarter" idx="12" hasCustomPrompt="1"/>
          </p:nvPr>
        </p:nvSpPr>
        <p:spPr>
          <a:xfrm>
            <a:off x="824846" y="4935669"/>
            <a:ext cx="5558025" cy="355600"/>
          </a:xfrm>
          <a:prstGeom prst="rect">
            <a:avLst/>
          </a:prstGeom>
        </p:spPr>
        <p:txBody>
          <a:bodyPr/>
          <a:lstStyle>
            <a:lvl1pPr marL="0" indent="0">
              <a:buNone/>
              <a:defRPr sz="1600" b="0" i="0" baseline="0">
                <a:solidFill>
                  <a:schemeClr val="bg1"/>
                </a:solidFill>
                <a:latin typeface="Source Sans Pro" panose="020B0503030403020204" pitchFamily="34" charset="77"/>
                <a:ea typeface="Open Sans" charset="0"/>
                <a:cs typeface="Open Sans" charset="0"/>
              </a:defRPr>
            </a:lvl1pPr>
          </a:lstStyle>
          <a:p>
            <a:pPr lvl="0"/>
            <a:r>
              <a:rPr lang="en-US"/>
              <a:t>The presentation description or subheading goes here</a:t>
            </a:r>
          </a:p>
        </p:txBody>
      </p:sp>
      <p:sp>
        <p:nvSpPr>
          <p:cNvPr id="10" name="Rectangle 9">
            <a:extLst>
              <a:ext uri="{FF2B5EF4-FFF2-40B4-BE49-F238E27FC236}">
                <a16:creationId xmlns:a16="http://schemas.microsoft.com/office/drawing/2014/main" id="{75A05FF3-4844-F848-94FB-E084B10E8C49}"/>
              </a:ext>
            </a:extLst>
          </p:cNvPr>
          <p:cNvSpPr/>
          <p:nvPr/>
        </p:nvSpPr>
        <p:spPr>
          <a:xfrm>
            <a:off x="932329" y="4726492"/>
            <a:ext cx="54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0">
            <a:extLst>
              <a:ext uri="{FF2B5EF4-FFF2-40B4-BE49-F238E27FC236}">
                <a16:creationId xmlns:a16="http://schemas.microsoft.com/office/drawing/2014/main" id="{F6DA8690-F979-F14F-9AF9-FB71D2F8F5B5}"/>
              </a:ext>
            </a:extLst>
          </p:cNvPr>
          <p:cNvSpPr>
            <a:spLocks noGrp="1"/>
          </p:cNvSpPr>
          <p:nvPr>
            <p:ph type="body" sz="quarter" idx="13" hasCustomPrompt="1"/>
          </p:nvPr>
        </p:nvSpPr>
        <p:spPr>
          <a:xfrm>
            <a:off x="824845" y="5291269"/>
            <a:ext cx="5558025" cy="355600"/>
          </a:xfrm>
          <a:prstGeom prst="rect">
            <a:avLst/>
          </a:prstGeom>
        </p:spPr>
        <p:txBody>
          <a:bodyPr/>
          <a:lstStyle>
            <a:lvl1pPr marL="0" indent="0">
              <a:buNone/>
              <a:defRPr sz="1200" b="0" i="0" baseline="0">
                <a:solidFill>
                  <a:schemeClr val="bg1"/>
                </a:solidFill>
                <a:latin typeface="Source Sans Pro" panose="020B0503030403020204" pitchFamily="34" charset="77"/>
                <a:ea typeface="Open Sans" charset="0"/>
                <a:cs typeface="Open Sans" charset="0"/>
              </a:defRPr>
            </a:lvl1pPr>
          </a:lstStyle>
          <a:p>
            <a:pPr lvl="0"/>
            <a:r>
              <a:rPr lang="en-US"/>
              <a:t>Presented by First Name Last Name | DD Month 2020</a:t>
            </a:r>
          </a:p>
        </p:txBody>
      </p:sp>
      <p:sp>
        <p:nvSpPr>
          <p:cNvPr id="13" name="Title 1">
            <a:extLst>
              <a:ext uri="{FF2B5EF4-FFF2-40B4-BE49-F238E27FC236}">
                <a16:creationId xmlns:a16="http://schemas.microsoft.com/office/drawing/2014/main" id="{8AA59B00-E98E-5744-8D9A-C45D41967CC0}"/>
              </a:ext>
            </a:extLst>
          </p:cNvPr>
          <p:cNvSpPr>
            <a:spLocks noGrp="1"/>
          </p:cNvSpPr>
          <p:nvPr>
            <p:ph type="title" hasCustomPrompt="1"/>
          </p:nvPr>
        </p:nvSpPr>
        <p:spPr>
          <a:xfrm>
            <a:off x="824845" y="3795774"/>
            <a:ext cx="5558025" cy="966718"/>
          </a:xfrm>
        </p:spPr>
        <p:txBody>
          <a:bodyPr/>
          <a:lstStyle>
            <a:lvl1pPr>
              <a:defRPr>
                <a:solidFill>
                  <a:schemeClr val="bg1"/>
                </a:solidFill>
              </a:defRPr>
            </a:lvl1pPr>
          </a:lstStyle>
          <a:p>
            <a:r>
              <a:rPr lang="en-US"/>
              <a:t>SHORT TITLE</a:t>
            </a:r>
          </a:p>
        </p:txBody>
      </p:sp>
      <p:pic>
        <p:nvPicPr>
          <p:cNvPr id="12" name="Picture 11" descr="A close up of a logo&#10;&#10;Description automatically generated">
            <a:extLst>
              <a:ext uri="{FF2B5EF4-FFF2-40B4-BE49-F238E27FC236}">
                <a16:creationId xmlns:a16="http://schemas.microsoft.com/office/drawing/2014/main" id="{8FC61C12-76D6-154C-9EC2-B033D2BEB8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60945" y="584200"/>
            <a:ext cx="1308755" cy="1297375"/>
          </a:xfrm>
          <a:prstGeom prst="rect">
            <a:avLst/>
          </a:prstGeom>
        </p:spPr>
      </p:pic>
    </p:spTree>
    <p:extLst>
      <p:ext uri="{BB962C8B-B14F-4D97-AF65-F5344CB8AC3E}">
        <p14:creationId xmlns:p14="http://schemas.microsoft.com/office/powerpoint/2010/main" val="5828758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hort 3">
    <p:bg>
      <p:bgPr>
        <a:solidFill>
          <a:schemeClr val="accent2"/>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09F1944D-C86B-6445-AF16-75ADF62F583F}"/>
              </a:ext>
            </a:extLst>
          </p:cNvPr>
          <p:cNvSpPr>
            <a:spLocks noGrp="1"/>
          </p:cNvSpPr>
          <p:nvPr>
            <p:ph type="body" sz="quarter" idx="12" hasCustomPrompt="1"/>
          </p:nvPr>
        </p:nvSpPr>
        <p:spPr>
          <a:xfrm>
            <a:off x="824846" y="4935669"/>
            <a:ext cx="5558025" cy="355600"/>
          </a:xfrm>
          <a:prstGeom prst="rect">
            <a:avLst/>
          </a:prstGeom>
        </p:spPr>
        <p:txBody>
          <a:bodyPr/>
          <a:lstStyle>
            <a:lvl1pPr marL="0" indent="0">
              <a:buNone/>
              <a:defRPr sz="1600" b="0" i="0" baseline="0">
                <a:solidFill>
                  <a:schemeClr val="bg1"/>
                </a:solidFill>
                <a:latin typeface="Source Sans Pro" panose="020B0503030403020204" pitchFamily="34" charset="77"/>
                <a:ea typeface="Open Sans" charset="0"/>
                <a:cs typeface="Open Sans" charset="0"/>
              </a:defRPr>
            </a:lvl1pPr>
          </a:lstStyle>
          <a:p>
            <a:pPr lvl="0"/>
            <a:r>
              <a:rPr lang="en-US"/>
              <a:t>The presentation description or subheading goes here</a:t>
            </a:r>
          </a:p>
        </p:txBody>
      </p:sp>
      <p:sp>
        <p:nvSpPr>
          <p:cNvPr id="10" name="Rectangle 9">
            <a:extLst>
              <a:ext uri="{FF2B5EF4-FFF2-40B4-BE49-F238E27FC236}">
                <a16:creationId xmlns:a16="http://schemas.microsoft.com/office/drawing/2014/main" id="{75A05FF3-4844-F848-94FB-E084B10E8C49}"/>
              </a:ext>
            </a:extLst>
          </p:cNvPr>
          <p:cNvSpPr/>
          <p:nvPr/>
        </p:nvSpPr>
        <p:spPr>
          <a:xfrm>
            <a:off x="932329" y="4726492"/>
            <a:ext cx="54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0">
            <a:extLst>
              <a:ext uri="{FF2B5EF4-FFF2-40B4-BE49-F238E27FC236}">
                <a16:creationId xmlns:a16="http://schemas.microsoft.com/office/drawing/2014/main" id="{F6DA8690-F979-F14F-9AF9-FB71D2F8F5B5}"/>
              </a:ext>
            </a:extLst>
          </p:cNvPr>
          <p:cNvSpPr>
            <a:spLocks noGrp="1"/>
          </p:cNvSpPr>
          <p:nvPr>
            <p:ph type="body" sz="quarter" idx="13" hasCustomPrompt="1"/>
          </p:nvPr>
        </p:nvSpPr>
        <p:spPr>
          <a:xfrm>
            <a:off x="824845" y="5291269"/>
            <a:ext cx="5558025" cy="355600"/>
          </a:xfrm>
          <a:prstGeom prst="rect">
            <a:avLst/>
          </a:prstGeom>
        </p:spPr>
        <p:txBody>
          <a:bodyPr/>
          <a:lstStyle>
            <a:lvl1pPr marL="0" indent="0">
              <a:buNone/>
              <a:defRPr sz="1200" b="0" i="0" baseline="0">
                <a:solidFill>
                  <a:schemeClr val="bg1"/>
                </a:solidFill>
                <a:latin typeface="Source Sans Pro" panose="020B0503030403020204" pitchFamily="34" charset="77"/>
                <a:ea typeface="Open Sans" charset="0"/>
                <a:cs typeface="Open Sans" charset="0"/>
              </a:defRPr>
            </a:lvl1pPr>
          </a:lstStyle>
          <a:p>
            <a:pPr lvl="0"/>
            <a:r>
              <a:rPr lang="en-US"/>
              <a:t>Presented by First Name Last Name | DD Month 2020</a:t>
            </a:r>
          </a:p>
        </p:txBody>
      </p:sp>
      <p:sp>
        <p:nvSpPr>
          <p:cNvPr id="2" name="Title 1">
            <a:extLst>
              <a:ext uri="{FF2B5EF4-FFF2-40B4-BE49-F238E27FC236}">
                <a16:creationId xmlns:a16="http://schemas.microsoft.com/office/drawing/2014/main" id="{958CCAF3-96FB-394C-86DD-A26B2680E21C}"/>
              </a:ext>
            </a:extLst>
          </p:cNvPr>
          <p:cNvSpPr>
            <a:spLocks noGrp="1"/>
          </p:cNvSpPr>
          <p:nvPr>
            <p:ph type="title" hasCustomPrompt="1"/>
          </p:nvPr>
        </p:nvSpPr>
        <p:spPr>
          <a:xfrm>
            <a:off x="824845" y="3795774"/>
            <a:ext cx="5558025" cy="966718"/>
          </a:xfrm>
        </p:spPr>
        <p:txBody>
          <a:bodyPr/>
          <a:lstStyle>
            <a:lvl1pPr>
              <a:defRPr>
                <a:solidFill>
                  <a:schemeClr val="bg1"/>
                </a:solidFill>
              </a:defRPr>
            </a:lvl1pPr>
          </a:lstStyle>
          <a:p>
            <a:r>
              <a:rPr lang="en-US"/>
              <a:t>SHORT TITLE</a:t>
            </a:r>
          </a:p>
        </p:txBody>
      </p:sp>
      <p:pic>
        <p:nvPicPr>
          <p:cNvPr id="12" name="Picture 11" descr="A close up of a logo&#10;&#10;Description automatically generated">
            <a:extLst>
              <a:ext uri="{FF2B5EF4-FFF2-40B4-BE49-F238E27FC236}">
                <a16:creationId xmlns:a16="http://schemas.microsoft.com/office/drawing/2014/main" id="{EE330121-9C86-6C4A-98AD-5D8A19D1B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0945" y="584200"/>
            <a:ext cx="1308755" cy="1297375"/>
          </a:xfrm>
          <a:prstGeom prst="rect">
            <a:avLst/>
          </a:prstGeom>
        </p:spPr>
      </p:pic>
    </p:spTree>
    <p:extLst>
      <p:ext uri="{BB962C8B-B14F-4D97-AF65-F5344CB8AC3E}">
        <p14:creationId xmlns:p14="http://schemas.microsoft.com/office/powerpoint/2010/main" val="31054346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Long 1">
    <p:bg>
      <p:bgPr>
        <a:solidFill>
          <a:schemeClr val="bg1"/>
        </a:solidFill>
        <a:effectLst/>
      </p:bgPr>
    </p:bg>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A9FB4A4F-969A-F84D-B021-F6559B406FB7}"/>
              </a:ext>
            </a:extLst>
          </p:cNvPr>
          <p:cNvSpPr>
            <a:spLocks noGrp="1"/>
          </p:cNvSpPr>
          <p:nvPr>
            <p:ph type="body" sz="quarter" idx="11" hasCustomPrompt="1"/>
          </p:nvPr>
        </p:nvSpPr>
        <p:spPr>
          <a:xfrm>
            <a:off x="824845" y="3263153"/>
            <a:ext cx="5558025" cy="1382058"/>
          </a:xfrm>
          <a:prstGeom prst="rect">
            <a:avLst/>
          </a:prstGeom>
        </p:spPr>
        <p:txBody>
          <a:bodyPr/>
          <a:lstStyle>
            <a:lvl1pPr marL="0" indent="0">
              <a:lnSpc>
                <a:spcPts val="5500"/>
              </a:lnSpc>
              <a:buNone/>
              <a:defRPr sz="6000">
                <a:solidFill>
                  <a:schemeClr val="accent2"/>
                </a:solidFill>
                <a:effectLst>
                  <a:glow>
                    <a:schemeClr val="bg1"/>
                  </a:glow>
                </a:effectLst>
                <a:latin typeface="Bebas Neue" panose="020B0606020202050201" pitchFamily="34" charset="0"/>
                <a:ea typeface="Bebas Neue" panose="020B0606020202050201" pitchFamily="34" charset="0"/>
                <a:cs typeface="Calibri" charset="0"/>
              </a:defRPr>
            </a:lvl1pPr>
          </a:lstStyle>
          <a:p>
            <a:pPr lvl="0"/>
            <a:r>
              <a:rPr lang="en-US"/>
              <a:t>AN </a:t>
            </a:r>
            <a:r>
              <a:rPr lang="en-US" err="1"/>
              <a:t>LONGer</a:t>
            </a:r>
            <a:r>
              <a:rPr lang="en-US"/>
              <a:t> title for the Presentation</a:t>
            </a:r>
          </a:p>
        </p:txBody>
      </p:sp>
      <p:sp>
        <p:nvSpPr>
          <p:cNvPr id="13" name="Text Placeholder 10">
            <a:extLst>
              <a:ext uri="{FF2B5EF4-FFF2-40B4-BE49-F238E27FC236}">
                <a16:creationId xmlns:a16="http://schemas.microsoft.com/office/drawing/2014/main" id="{DD7CC392-19D9-1742-92C4-6F804CCF810B}"/>
              </a:ext>
            </a:extLst>
          </p:cNvPr>
          <p:cNvSpPr>
            <a:spLocks noGrp="1"/>
          </p:cNvSpPr>
          <p:nvPr>
            <p:ph type="body" sz="quarter" idx="12" hasCustomPrompt="1"/>
          </p:nvPr>
        </p:nvSpPr>
        <p:spPr>
          <a:xfrm>
            <a:off x="824846" y="4935669"/>
            <a:ext cx="5558025" cy="355600"/>
          </a:xfrm>
          <a:prstGeom prst="rect">
            <a:avLst/>
          </a:prstGeom>
        </p:spPr>
        <p:txBody>
          <a:bodyPr/>
          <a:lstStyle>
            <a:lvl1pPr marL="0" indent="0">
              <a:buNone/>
              <a:defRPr sz="1600" b="0" i="0" baseline="0">
                <a:solidFill>
                  <a:schemeClr val="tx1"/>
                </a:solidFill>
                <a:latin typeface="Source Sans Pro" panose="020B0503030403020204" pitchFamily="34" charset="77"/>
                <a:ea typeface="Open Sans" charset="0"/>
                <a:cs typeface="Open Sans" charset="0"/>
              </a:defRPr>
            </a:lvl1pPr>
          </a:lstStyle>
          <a:p>
            <a:pPr lvl="0"/>
            <a:r>
              <a:rPr lang="en-US"/>
              <a:t>The presentation description or subheading goes here</a:t>
            </a:r>
          </a:p>
        </p:txBody>
      </p:sp>
      <p:sp>
        <p:nvSpPr>
          <p:cNvPr id="14" name="Rectangle 13">
            <a:extLst>
              <a:ext uri="{FF2B5EF4-FFF2-40B4-BE49-F238E27FC236}">
                <a16:creationId xmlns:a16="http://schemas.microsoft.com/office/drawing/2014/main" id="{8E946628-CB36-1044-B488-EC97519B926D}"/>
              </a:ext>
            </a:extLst>
          </p:cNvPr>
          <p:cNvSpPr/>
          <p:nvPr/>
        </p:nvSpPr>
        <p:spPr>
          <a:xfrm>
            <a:off x="932329" y="4726492"/>
            <a:ext cx="540000" cy="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5" name="Text Placeholder 10">
            <a:extLst>
              <a:ext uri="{FF2B5EF4-FFF2-40B4-BE49-F238E27FC236}">
                <a16:creationId xmlns:a16="http://schemas.microsoft.com/office/drawing/2014/main" id="{20521B0B-AF3B-F142-B7EB-CA4AF60F5CAE}"/>
              </a:ext>
            </a:extLst>
          </p:cNvPr>
          <p:cNvSpPr>
            <a:spLocks noGrp="1"/>
          </p:cNvSpPr>
          <p:nvPr>
            <p:ph type="body" sz="quarter" idx="13" hasCustomPrompt="1"/>
          </p:nvPr>
        </p:nvSpPr>
        <p:spPr>
          <a:xfrm>
            <a:off x="824845" y="5291269"/>
            <a:ext cx="5558025" cy="355600"/>
          </a:xfrm>
          <a:prstGeom prst="rect">
            <a:avLst/>
          </a:prstGeom>
        </p:spPr>
        <p:txBody>
          <a:bodyPr/>
          <a:lstStyle>
            <a:lvl1pPr marL="0" indent="0">
              <a:buNone/>
              <a:defRPr sz="1200" b="0" i="0" baseline="0">
                <a:solidFill>
                  <a:schemeClr val="tx1"/>
                </a:solidFill>
                <a:latin typeface="Source Sans Pro" panose="020B0503030403020204" pitchFamily="34" charset="77"/>
                <a:ea typeface="Open Sans" charset="0"/>
                <a:cs typeface="Open Sans" charset="0"/>
              </a:defRPr>
            </a:lvl1pPr>
          </a:lstStyle>
          <a:p>
            <a:pPr lvl="0"/>
            <a:r>
              <a:rPr lang="en-US"/>
              <a:t>Presented by First Name Last Name | DD Month 2020</a:t>
            </a:r>
          </a:p>
        </p:txBody>
      </p:sp>
      <p:pic>
        <p:nvPicPr>
          <p:cNvPr id="5" name="Picture 4" descr="A picture containing silhouette&#10;&#10;Description automatically generated">
            <a:extLst>
              <a:ext uri="{FF2B5EF4-FFF2-40B4-BE49-F238E27FC236}">
                <a16:creationId xmlns:a16="http://schemas.microsoft.com/office/drawing/2014/main" id="{AA43CB70-249E-2542-B578-37352E7AF4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70744" y="2327529"/>
            <a:ext cx="3421256" cy="4530471"/>
          </a:xfrm>
          <a:prstGeom prst="rect">
            <a:avLst/>
          </a:prstGeom>
        </p:spPr>
      </p:pic>
      <p:pic>
        <p:nvPicPr>
          <p:cNvPr id="9" name="Picture 8" descr="A close up of a logo&#10;&#10;Description automatically generated">
            <a:extLst>
              <a:ext uri="{FF2B5EF4-FFF2-40B4-BE49-F238E27FC236}">
                <a16:creationId xmlns:a16="http://schemas.microsoft.com/office/drawing/2014/main" id="{8ECFC15E-B702-0841-903C-9B6978280E5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421256" cy="2416119"/>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A213235B-266E-0E40-A312-502F29D3091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55185" y="584200"/>
            <a:ext cx="1313128" cy="1296000"/>
          </a:xfrm>
          <a:prstGeom prst="rect">
            <a:avLst/>
          </a:prstGeom>
        </p:spPr>
      </p:pic>
    </p:spTree>
    <p:extLst>
      <p:ext uri="{BB962C8B-B14F-4D97-AF65-F5344CB8AC3E}">
        <p14:creationId xmlns:p14="http://schemas.microsoft.com/office/powerpoint/2010/main" val="29817207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Long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0B5C46-8C5E-B74E-A26E-4F3C309895FA}"/>
              </a:ext>
            </a:extLst>
          </p:cNvPr>
          <p:cNvSpPr/>
          <p:nvPr userDrawn="1"/>
        </p:nvSpPr>
        <p:spPr>
          <a:xfrm>
            <a:off x="0" y="0"/>
            <a:ext cx="121920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90686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Long 3">
    <p:bg>
      <p:bgPr>
        <a:gradFill>
          <a:gsLst>
            <a:gs pos="56000">
              <a:schemeClr val="accent2"/>
            </a:gs>
            <a:gs pos="94000">
              <a:schemeClr val="accent1"/>
            </a:gs>
            <a:gs pos="0">
              <a:schemeClr val="accent4"/>
            </a:gs>
          </a:gsLst>
          <a:lin ang="3000000" scaled="0"/>
        </a:gradFill>
        <a:effectLst/>
      </p:bgPr>
    </p:bg>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A9FB4A4F-969A-F84D-B021-F6559B406FB7}"/>
              </a:ext>
            </a:extLst>
          </p:cNvPr>
          <p:cNvSpPr>
            <a:spLocks noGrp="1"/>
          </p:cNvSpPr>
          <p:nvPr>
            <p:ph type="body" sz="quarter" idx="11" hasCustomPrompt="1"/>
          </p:nvPr>
        </p:nvSpPr>
        <p:spPr>
          <a:xfrm>
            <a:off x="824845" y="3263153"/>
            <a:ext cx="5558025" cy="1382058"/>
          </a:xfrm>
          <a:prstGeom prst="rect">
            <a:avLst/>
          </a:prstGeom>
        </p:spPr>
        <p:txBody>
          <a:bodyPr/>
          <a:lstStyle>
            <a:lvl1pPr marL="0" indent="0">
              <a:lnSpc>
                <a:spcPts val="5500"/>
              </a:lnSpc>
              <a:buNone/>
              <a:defRPr sz="6000">
                <a:solidFill>
                  <a:schemeClr val="bg1"/>
                </a:solidFill>
                <a:effectLst>
                  <a:glow>
                    <a:schemeClr val="bg1"/>
                  </a:glow>
                </a:effectLst>
                <a:latin typeface="Bebas Neue" panose="020B0606020202050201" pitchFamily="34" charset="0"/>
                <a:ea typeface="Bebas Neue" panose="020B0606020202050201" pitchFamily="34" charset="0"/>
                <a:cs typeface="Calibri" charset="0"/>
              </a:defRPr>
            </a:lvl1pPr>
          </a:lstStyle>
          <a:p>
            <a:pPr lvl="0"/>
            <a:r>
              <a:rPr lang="en-US"/>
              <a:t>AN </a:t>
            </a:r>
            <a:r>
              <a:rPr lang="en-US" err="1"/>
              <a:t>LONGer</a:t>
            </a:r>
            <a:r>
              <a:rPr lang="en-US"/>
              <a:t> title for the Presentation</a:t>
            </a:r>
          </a:p>
        </p:txBody>
      </p:sp>
      <p:sp>
        <p:nvSpPr>
          <p:cNvPr id="13" name="Text Placeholder 10">
            <a:extLst>
              <a:ext uri="{FF2B5EF4-FFF2-40B4-BE49-F238E27FC236}">
                <a16:creationId xmlns:a16="http://schemas.microsoft.com/office/drawing/2014/main" id="{DD7CC392-19D9-1742-92C4-6F804CCF810B}"/>
              </a:ext>
            </a:extLst>
          </p:cNvPr>
          <p:cNvSpPr>
            <a:spLocks noGrp="1"/>
          </p:cNvSpPr>
          <p:nvPr>
            <p:ph type="body" sz="quarter" idx="12" hasCustomPrompt="1"/>
          </p:nvPr>
        </p:nvSpPr>
        <p:spPr>
          <a:xfrm>
            <a:off x="824846" y="4935669"/>
            <a:ext cx="5558025" cy="355600"/>
          </a:xfrm>
          <a:prstGeom prst="rect">
            <a:avLst/>
          </a:prstGeom>
        </p:spPr>
        <p:txBody>
          <a:bodyPr/>
          <a:lstStyle>
            <a:lvl1pPr marL="0" indent="0">
              <a:buNone/>
              <a:defRPr sz="1600" b="0" i="0" baseline="0">
                <a:solidFill>
                  <a:schemeClr val="bg1"/>
                </a:solidFill>
                <a:latin typeface="Source Sans Pro" panose="020B0503030403020204" pitchFamily="34" charset="77"/>
                <a:ea typeface="Open Sans" charset="0"/>
                <a:cs typeface="Open Sans" charset="0"/>
              </a:defRPr>
            </a:lvl1pPr>
          </a:lstStyle>
          <a:p>
            <a:pPr lvl="0"/>
            <a:r>
              <a:rPr lang="en-US"/>
              <a:t>The presentation description or subheading goes here</a:t>
            </a:r>
          </a:p>
        </p:txBody>
      </p:sp>
      <p:sp>
        <p:nvSpPr>
          <p:cNvPr id="14" name="Rectangle 13">
            <a:extLst>
              <a:ext uri="{FF2B5EF4-FFF2-40B4-BE49-F238E27FC236}">
                <a16:creationId xmlns:a16="http://schemas.microsoft.com/office/drawing/2014/main" id="{8E946628-CB36-1044-B488-EC97519B926D}"/>
              </a:ext>
            </a:extLst>
          </p:cNvPr>
          <p:cNvSpPr/>
          <p:nvPr/>
        </p:nvSpPr>
        <p:spPr>
          <a:xfrm>
            <a:off x="932329" y="4726492"/>
            <a:ext cx="540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0">
            <a:extLst>
              <a:ext uri="{FF2B5EF4-FFF2-40B4-BE49-F238E27FC236}">
                <a16:creationId xmlns:a16="http://schemas.microsoft.com/office/drawing/2014/main" id="{20521B0B-AF3B-F142-B7EB-CA4AF60F5CAE}"/>
              </a:ext>
            </a:extLst>
          </p:cNvPr>
          <p:cNvSpPr>
            <a:spLocks noGrp="1"/>
          </p:cNvSpPr>
          <p:nvPr>
            <p:ph type="body" sz="quarter" idx="13" hasCustomPrompt="1"/>
          </p:nvPr>
        </p:nvSpPr>
        <p:spPr>
          <a:xfrm>
            <a:off x="824845" y="5291269"/>
            <a:ext cx="5558025" cy="355600"/>
          </a:xfrm>
          <a:prstGeom prst="rect">
            <a:avLst/>
          </a:prstGeom>
        </p:spPr>
        <p:txBody>
          <a:bodyPr/>
          <a:lstStyle>
            <a:lvl1pPr marL="0" indent="0">
              <a:buNone/>
              <a:defRPr sz="1200" b="0" i="0" baseline="0">
                <a:solidFill>
                  <a:schemeClr val="bg1"/>
                </a:solidFill>
                <a:latin typeface="Source Sans Pro" panose="020B0503030403020204" pitchFamily="34" charset="77"/>
                <a:ea typeface="Open Sans" charset="0"/>
                <a:cs typeface="Open Sans" charset="0"/>
              </a:defRPr>
            </a:lvl1pPr>
          </a:lstStyle>
          <a:p>
            <a:pPr lvl="0"/>
            <a:r>
              <a:rPr lang="en-US"/>
              <a:t>Presented by First Name Last Name | DD Month 2020</a:t>
            </a:r>
          </a:p>
        </p:txBody>
      </p:sp>
      <p:pic>
        <p:nvPicPr>
          <p:cNvPr id="9" name="Picture 8" descr="A close up of a logo&#10;&#10;Description automatically generated">
            <a:extLst>
              <a:ext uri="{FF2B5EF4-FFF2-40B4-BE49-F238E27FC236}">
                <a16:creationId xmlns:a16="http://schemas.microsoft.com/office/drawing/2014/main" id="{1BD03E58-BE85-454A-A9F9-4409D3C0B2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0945" y="584200"/>
            <a:ext cx="1308755" cy="1297375"/>
          </a:xfrm>
          <a:prstGeom prst="rect">
            <a:avLst/>
          </a:prstGeom>
        </p:spPr>
      </p:pic>
    </p:spTree>
    <p:extLst>
      <p:ext uri="{BB962C8B-B14F-4D97-AF65-F5344CB8AC3E}">
        <p14:creationId xmlns:p14="http://schemas.microsoft.com/office/powerpoint/2010/main" val="153464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Speaker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CD4E64-9591-1D40-A5C4-5929367A291E}"/>
              </a:ext>
            </a:extLst>
          </p:cNvPr>
          <p:cNvSpPr>
            <a:spLocks noGrp="1"/>
          </p:cNvSpPr>
          <p:nvPr>
            <p:ph type="title"/>
          </p:nvPr>
        </p:nvSpPr>
        <p:spPr/>
        <p:txBody>
          <a:bodyPr/>
          <a:lstStyle/>
          <a:p>
            <a:r>
              <a:rPr lang="en-US"/>
              <a:t>Click to edit Master title style</a:t>
            </a:r>
          </a:p>
        </p:txBody>
      </p:sp>
      <p:sp>
        <p:nvSpPr>
          <p:cNvPr id="32" name="Rectangle 31">
            <a:extLst>
              <a:ext uri="{FF2B5EF4-FFF2-40B4-BE49-F238E27FC236}">
                <a16:creationId xmlns:a16="http://schemas.microsoft.com/office/drawing/2014/main" id="{4A395300-4039-7E4C-B60A-23EC7A06775E}"/>
              </a:ext>
            </a:extLst>
          </p:cNvPr>
          <p:cNvSpPr/>
          <p:nvPr userDrawn="1"/>
        </p:nvSpPr>
        <p:spPr>
          <a:xfrm>
            <a:off x="851647" y="1538655"/>
            <a:ext cx="7477344" cy="418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11">
            <a:extLst>
              <a:ext uri="{FF2B5EF4-FFF2-40B4-BE49-F238E27FC236}">
                <a16:creationId xmlns:a16="http://schemas.microsoft.com/office/drawing/2014/main" id="{74DEB0AE-1A1D-0842-AEAD-70E9FB0C57EA}"/>
              </a:ext>
            </a:extLst>
          </p:cNvPr>
          <p:cNvSpPr>
            <a:spLocks noGrp="1"/>
          </p:cNvSpPr>
          <p:nvPr>
            <p:ph type="body" sz="quarter" idx="11" hasCustomPrompt="1"/>
          </p:nvPr>
        </p:nvSpPr>
        <p:spPr>
          <a:xfrm>
            <a:off x="1900517" y="1776046"/>
            <a:ext cx="6011031" cy="3613639"/>
          </a:xfrm>
          <a:prstGeom prst="rect">
            <a:avLst/>
          </a:prstGeom>
        </p:spPr>
        <p:txBody>
          <a:bodyPr/>
          <a:lstStyle>
            <a:lvl1pPr marL="0" marR="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sz="1500" b="0" i="0">
                <a:solidFill>
                  <a:schemeClr val="tx1"/>
                </a:solidFill>
                <a:latin typeface="Source Sans Pro" panose="020B0503030403020204" pitchFamily="34" charset="77"/>
                <a:ea typeface="Open Sans" charset="0"/>
                <a:cs typeface="Open Sans" charset="0"/>
              </a:defRPr>
            </a:lvl1pPr>
            <a:lvl2pPr>
              <a:defRPr sz="1500" b="0" i="1">
                <a:latin typeface="Source Sans Pro" panose="020B0503030403020204" pitchFamily="34" charset="77"/>
              </a:defRPr>
            </a:lvl2pPr>
          </a:lstStyle>
          <a:p>
            <a:pPr lvl="0"/>
            <a:r>
              <a:rPr lang="en-US"/>
              <a:t>Add the contents item here</a:t>
            </a:r>
          </a:p>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a:t>Add the contents item here</a:t>
            </a:r>
          </a:p>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a:t>Add the contents item here</a:t>
            </a:r>
          </a:p>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a:t>Add the contents item here</a:t>
            </a:r>
          </a:p>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a:t>Add the contents item here</a:t>
            </a:r>
          </a:p>
          <a:p>
            <a:pPr marL="285750" marR="0" lvl="0" indent="-285750" algn="l" defTabSz="914400" rtl="0" eaLnBrk="1" fontAlgn="auto" latinLnBrk="0" hangingPunct="1">
              <a:lnSpc>
                <a:spcPts val="2300"/>
              </a:lnSpc>
              <a:spcBef>
                <a:spcPts val="1000"/>
              </a:spcBef>
              <a:spcAft>
                <a:spcPts val="0"/>
              </a:spcAft>
              <a:buClrTx/>
              <a:buSzTx/>
              <a:tabLst/>
              <a:defRPr/>
            </a:pPr>
            <a:r>
              <a:rPr lang="en-US"/>
              <a:t>Add the contents item here</a:t>
            </a:r>
          </a:p>
          <a:p>
            <a:pPr marL="285750" marR="0" lvl="0" indent="-285750" algn="l" defTabSz="914400" rtl="0" eaLnBrk="1" fontAlgn="auto" latinLnBrk="0" hangingPunct="1">
              <a:lnSpc>
                <a:spcPts val="2300"/>
              </a:lnSpc>
              <a:spcBef>
                <a:spcPts val="1000"/>
              </a:spcBef>
              <a:spcAft>
                <a:spcPts val="0"/>
              </a:spcAft>
              <a:buClrTx/>
              <a:buSzTx/>
              <a:tabLst/>
              <a:defRPr/>
            </a:pPr>
            <a:r>
              <a:rPr lang="en-US"/>
              <a:t>Add the contents item here</a:t>
            </a:r>
          </a:p>
          <a:p>
            <a:pPr marL="228600" marR="0" lvl="0" indent="-228600" algn="l" defTabSz="914400" rtl="0" eaLnBrk="1" fontAlgn="auto" latinLnBrk="0" hangingPunct="1">
              <a:lnSpc>
                <a:spcPts val="2300"/>
              </a:lnSpc>
              <a:spcBef>
                <a:spcPts val="1000"/>
              </a:spcBef>
              <a:spcAft>
                <a:spcPts val="0"/>
              </a:spcAft>
              <a:buClrTx/>
              <a:buSzTx/>
              <a:buFont typeface="Arial"/>
              <a:buChar char="•"/>
              <a:tabLst/>
              <a:defRPr/>
            </a:pPr>
            <a:endParaRPr lang="en-US"/>
          </a:p>
        </p:txBody>
      </p:sp>
      <p:sp>
        <p:nvSpPr>
          <p:cNvPr id="34" name="Text Placeholder 11">
            <a:extLst>
              <a:ext uri="{FF2B5EF4-FFF2-40B4-BE49-F238E27FC236}">
                <a16:creationId xmlns:a16="http://schemas.microsoft.com/office/drawing/2014/main" id="{A266D0B1-5D85-5B40-9A84-A6D4E9E0E3CC}"/>
              </a:ext>
            </a:extLst>
          </p:cNvPr>
          <p:cNvSpPr>
            <a:spLocks noGrp="1"/>
          </p:cNvSpPr>
          <p:nvPr>
            <p:ph type="body" sz="quarter" idx="16" hasCustomPrompt="1"/>
          </p:nvPr>
        </p:nvSpPr>
        <p:spPr>
          <a:xfrm>
            <a:off x="1338155" y="1776046"/>
            <a:ext cx="374540" cy="3613639"/>
          </a:xfrm>
          <a:prstGeom prst="rect">
            <a:avLst/>
          </a:prstGeom>
        </p:spPr>
        <p:txBody>
          <a:bodyPr/>
          <a:lstStyle>
            <a:lvl1pPr marL="0" marR="0" indent="0" algn="r" defTabSz="914400" rtl="0" eaLnBrk="1" fontAlgn="auto" latinLnBrk="0" hangingPunct="1">
              <a:lnSpc>
                <a:spcPts val="2300"/>
              </a:lnSpc>
              <a:spcBef>
                <a:spcPts val="1000"/>
              </a:spcBef>
              <a:spcAft>
                <a:spcPts val="0"/>
              </a:spcAft>
              <a:buClrTx/>
              <a:buSzTx/>
              <a:buFont typeface="Arial" panose="020B0604020202020204" pitchFamily="34" charset="0"/>
              <a:buNone/>
              <a:tabLst/>
              <a:defRPr sz="1500" b="0" i="0">
                <a:solidFill>
                  <a:schemeClr val="tx1"/>
                </a:solidFill>
                <a:latin typeface="Bebas Neue" panose="020B0606020202050201" pitchFamily="34" charset="0"/>
                <a:ea typeface="Open Sans" charset="0"/>
                <a:cs typeface="Open Sans" charset="0"/>
              </a:defRPr>
            </a:lvl1pPr>
            <a:lvl2pPr>
              <a:defRPr sz="1500" b="0" i="1">
                <a:latin typeface="Source Sans Pro" panose="020B0503030403020204" pitchFamily="34" charset="77"/>
              </a:defRPr>
            </a:lvl2pPr>
          </a:lstStyle>
          <a:p>
            <a:pPr lvl="0"/>
            <a:r>
              <a:rPr lang="en-US"/>
              <a:t>1</a:t>
            </a:r>
          </a:p>
          <a:p>
            <a:pPr lvl="0"/>
            <a:r>
              <a:rPr lang="en-US"/>
              <a:t>2</a:t>
            </a:r>
          </a:p>
          <a:p>
            <a:pPr lvl="0"/>
            <a:r>
              <a:rPr lang="en-US"/>
              <a:t>3</a:t>
            </a:r>
          </a:p>
          <a:p>
            <a:pPr lvl="0"/>
            <a:r>
              <a:rPr lang="en-US"/>
              <a:t>4</a:t>
            </a:r>
          </a:p>
          <a:p>
            <a:pPr lvl="0"/>
            <a:r>
              <a:rPr lang="en-US"/>
              <a:t>5</a:t>
            </a:r>
          </a:p>
          <a:p>
            <a:pPr lvl="0"/>
            <a:r>
              <a:rPr lang="en-US"/>
              <a:t>6</a:t>
            </a:r>
          </a:p>
          <a:p>
            <a:pPr lvl="0"/>
            <a:r>
              <a:rPr lang="en-US"/>
              <a:t>7</a:t>
            </a:r>
          </a:p>
          <a:p>
            <a:pPr marL="228600" marR="0" lvl="0" indent="-228600" algn="l" defTabSz="914400" rtl="0" eaLnBrk="1" fontAlgn="auto" latinLnBrk="0" hangingPunct="1">
              <a:lnSpc>
                <a:spcPts val="2300"/>
              </a:lnSpc>
              <a:spcBef>
                <a:spcPts val="1000"/>
              </a:spcBef>
              <a:spcAft>
                <a:spcPts val="0"/>
              </a:spcAft>
              <a:buClrTx/>
              <a:buSzTx/>
              <a:buFont typeface="Arial"/>
              <a:buChar char="•"/>
              <a:tabLst/>
              <a:defRPr/>
            </a:pPr>
            <a:endParaRPr lang="en-US"/>
          </a:p>
        </p:txBody>
      </p:sp>
      <p:sp>
        <p:nvSpPr>
          <p:cNvPr id="39" name="Rectangle 38">
            <a:extLst>
              <a:ext uri="{FF2B5EF4-FFF2-40B4-BE49-F238E27FC236}">
                <a16:creationId xmlns:a16="http://schemas.microsoft.com/office/drawing/2014/main" id="{25C4AB58-CE0F-5546-84B3-C4ED8E256AB1}"/>
              </a:ext>
            </a:extLst>
          </p:cNvPr>
          <p:cNvSpPr/>
          <p:nvPr userDrawn="1"/>
        </p:nvSpPr>
        <p:spPr>
          <a:xfrm>
            <a:off x="8676806" y="1538655"/>
            <a:ext cx="1878551" cy="418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icture Placeholder 13">
            <a:extLst>
              <a:ext uri="{FF2B5EF4-FFF2-40B4-BE49-F238E27FC236}">
                <a16:creationId xmlns:a16="http://schemas.microsoft.com/office/drawing/2014/main" id="{56AFAEDB-5B34-DD41-902C-28B0D57F0A30}"/>
              </a:ext>
            </a:extLst>
          </p:cNvPr>
          <p:cNvSpPr>
            <a:spLocks noGrp="1" noChangeAspect="1"/>
          </p:cNvSpPr>
          <p:nvPr>
            <p:ph type="pic" sz="quarter" idx="19" hasCustomPrompt="1"/>
          </p:nvPr>
        </p:nvSpPr>
        <p:spPr>
          <a:xfrm>
            <a:off x="8896081" y="1728791"/>
            <a:ext cx="1440000" cy="1398641"/>
          </a:xfrm>
          <a:prstGeom prst="rect">
            <a:avLst/>
          </a:prstGeom>
          <a:ln w="19050">
            <a:solidFill>
              <a:schemeClr val="accent2"/>
            </a:solidFill>
          </a:ln>
        </p:spPr>
        <p:txBody>
          <a:bodyPr anchor="ctr"/>
          <a:lstStyle>
            <a:lvl1pPr marL="0" indent="0" algn="ctr">
              <a:buNone/>
              <a:defRPr sz="1600" b="1" i="0" baseline="0">
                <a:solidFill>
                  <a:schemeClr val="tx2"/>
                </a:solidFill>
                <a:latin typeface="Source Sans Pro Semibold" panose="020B0503030403020204" pitchFamily="34" charset="77"/>
              </a:defRPr>
            </a:lvl1pPr>
          </a:lstStyle>
          <a:p>
            <a:r>
              <a:rPr lang="en-US"/>
              <a:t>Click to insert presenter headshot photo here</a:t>
            </a:r>
          </a:p>
        </p:txBody>
      </p:sp>
      <p:sp>
        <p:nvSpPr>
          <p:cNvPr id="41" name="Text Placeholder 11">
            <a:extLst>
              <a:ext uri="{FF2B5EF4-FFF2-40B4-BE49-F238E27FC236}">
                <a16:creationId xmlns:a16="http://schemas.microsoft.com/office/drawing/2014/main" id="{71D6E77A-9C4B-CD41-BE3D-C9B636F59A84}"/>
              </a:ext>
            </a:extLst>
          </p:cNvPr>
          <p:cNvSpPr>
            <a:spLocks noGrp="1"/>
          </p:cNvSpPr>
          <p:nvPr>
            <p:ph type="body" sz="quarter" idx="20" hasCustomPrompt="1"/>
          </p:nvPr>
        </p:nvSpPr>
        <p:spPr>
          <a:xfrm>
            <a:off x="8676806" y="3157931"/>
            <a:ext cx="1878551" cy="424934"/>
          </a:xfrm>
          <a:prstGeom prst="rect">
            <a:avLst/>
          </a:prstGeom>
        </p:spPr>
        <p:txBody>
          <a:bodyPr>
            <a:normAutofit/>
          </a:bodyPr>
          <a:lstStyle>
            <a:lvl1pPr marL="0" marR="0" indent="0" algn="ctr" defTabSz="914400" rtl="0" eaLnBrk="1" fontAlgn="auto" latinLnBrk="0" hangingPunct="1">
              <a:lnSpc>
                <a:spcPts val="2300"/>
              </a:lnSpc>
              <a:spcBef>
                <a:spcPts val="1000"/>
              </a:spcBef>
              <a:spcAft>
                <a:spcPts val="0"/>
              </a:spcAft>
              <a:buClrTx/>
              <a:buSzTx/>
              <a:buFont typeface="Arial"/>
              <a:buNone/>
              <a:tabLst/>
              <a:defRPr sz="1400" b="1" i="0">
                <a:solidFill>
                  <a:schemeClr val="tx1"/>
                </a:solidFill>
                <a:latin typeface="Source Sans Pro" panose="020B0503030403020204" pitchFamily="34" charset="77"/>
                <a:ea typeface="Open Sans" charset="0"/>
                <a:cs typeface="Open Sans" charset="0"/>
              </a:defRPr>
            </a:lvl1pPr>
          </a:lstStyle>
          <a:p>
            <a:pPr lvl="0"/>
            <a:r>
              <a:rPr lang="en-US"/>
              <a:t>Presenter Name</a:t>
            </a:r>
          </a:p>
          <a:p>
            <a:pPr marL="228600" marR="0" lvl="0" indent="-228600" algn="l" defTabSz="914400" rtl="0" eaLnBrk="1" fontAlgn="auto" latinLnBrk="0" hangingPunct="1">
              <a:lnSpc>
                <a:spcPts val="2300"/>
              </a:lnSpc>
              <a:spcBef>
                <a:spcPts val="1000"/>
              </a:spcBef>
              <a:spcAft>
                <a:spcPts val="0"/>
              </a:spcAft>
              <a:buClrTx/>
              <a:buSzTx/>
              <a:buFont typeface="Arial"/>
              <a:buChar char="•"/>
              <a:tabLst/>
              <a:defRPr/>
            </a:pPr>
            <a:endParaRPr lang="en-US"/>
          </a:p>
        </p:txBody>
      </p:sp>
      <p:sp>
        <p:nvSpPr>
          <p:cNvPr id="15" name="Picture Placeholder 13">
            <a:extLst>
              <a:ext uri="{FF2B5EF4-FFF2-40B4-BE49-F238E27FC236}">
                <a16:creationId xmlns:a16="http://schemas.microsoft.com/office/drawing/2014/main" id="{D614865D-3ADE-184D-A96B-F771F68FD8C7}"/>
              </a:ext>
            </a:extLst>
          </p:cNvPr>
          <p:cNvSpPr>
            <a:spLocks noGrp="1" noChangeAspect="1"/>
          </p:cNvSpPr>
          <p:nvPr>
            <p:ph type="pic" sz="quarter" idx="21" hasCustomPrompt="1"/>
          </p:nvPr>
        </p:nvSpPr>
        <p:spPr>
          <a:xfrm>
            <a:off x="8896081" y="3726292"/>
            <a:ext cx="1440000" cy="1398641"/>
          </a:xfrm>
          <a:prstGeom prst="rect">
            <a:avLst/>
          </a:prstGeom>
          <a:ln w="19050">
            <a:solidFill>
              <a:schemeClr val="accent2"/>
            </a:solidFill>
          </a:ln>
        </p:spPr>
        <p:txBody>
          <a:bodyPr anchor="ctr"/>
          <a:lstStyle>
            <a:lvl1pPr marL="0" indent="0" algn="ctr">
              <a:buNone/>
              <a:defRPr sz="1600" b="1" i="0" baseline="0">
                <a:solidFill>
                  <a:schemeClr val="tx2"/>
                </a:solidFill>
                <a:latin typeface="Source Sans Pro Semibold" panose="020B0503030403020204" pitchFamily="34" charset="77"/>
              </a:defRPr>
            </a:lvl1pPr>
          </a:lstStyle>
          <a:p>
            <a:r>
              <a:rPr lang="en-US"/>
              <a:t>Click to insert presenter headshot photo here</a:t>
            </a:r>
          </a:p>
        </p:txBody>
      </p:sp>
      <p:sp>
        <p:nvSpPr>
          <p:cNvPr id="16" name="Text Placeholder 11">
            <a:extLst>
              <a:ext uri="{FF2B5EF4-FFF2-40B4-BE49-F238E27FC236}">
                <a16:creationId xmlns:a16="http://schemas.microsoft.com/office/drawing/2014/main" id="{885CAF8A-8497-F543-A2E6-4952B54A7EA0}"/>
              </a:ext>
            </a:extLst>
          </p:cNvPr>
          <p:cNvSpPr>
            <a:spLocks noGrp="1"/>
          </p:cNvSpPr>
          <p:nvPr>
            <p:ph type="body" sz="quarter" idx="22" hasCustomPrompt="1"/>
          </p:nvPr>
        </p:nvSpPr>
        <p:spPr>
          <a:xfrm>
            <a:off x="8676806" y="5155432"/>
            <a:ext cx="1878551" cy="424934"/>
          </a:xfrm>
          <a:prstGeom prst="rect">
            <a:avLst/>
          </a:prstGeom>
        </p:spPr>
        <p:txBody>
          <a:bodyPr>
            <a:normAutofit/>
          </a:bodyPr>
          <a:lstStyle>
            <a:lvl1pPr marL="0" marR="0" indent="0" algn="ctr" defTabSz="914400" rtl="0" eaLnBrk="1" fontAlgn="auto" latinLnBrk="0" hangingPunct="1">
              <a:lnSpc>
                <a:spcPts val="2300"/>
              </a:lnSpc>
              <a:spcBef>
                <a:spcPts val="1000"/>
              </a:spcBef>
              <a:spcAft>
                <a:spcPts val="0"/>
              </a:spcAft>
              <a:buClrTx/>
              <a:buSzTx/>
              <a:buFont typeface="Arial"/>
              <a:buNone/>
              <a:tabLst/>
              <a:defRPr sz="1400" b="1" i="0">
                <a:solidFill>
                  <a:schemeClr val="tx1"/>
                </a:solidFill>
                <a:latin typeface="Source Sans Pro" panose="020B0503030403020204" pitchFamily="34" charset="77"/>
                <a:ea typeface="Open Sans" charset="0"/>
                <a:cs typeface="Open Sans" charset="0"/>
              </a:defRPr>
            </a:lvl1pPr>
          </a:lstStyle>
          <a:p>
            <a:pPr lvl="0"/>
            <a:r>
              <a:rPr lang="en-US"/>
              <a:t>Presenter Name</a:t>
            </a:r>
          </a:p>
          <a:p>
            <a:pPr marL="228600" marR="0" lvl="0" indent="-228600" algn="l" defTabSz="914400" rtl="0" eaLnBrk="1" fontAlgn="auto" latinLnBrk="0" hangingPunct="1">
              <a:lnSpc>
                <a:spcPts val="2300"/>
              </a:lnSpc>
              <a:spcBef>
                <a:spcPts val="1000"/>
              </a:spcBef>
              <a:spcAft>
                <a:spcPts val="0"/>
              </a:spcAft>
              <a:buClrTx/>
              <a:buSzTx/>
              <a:buFont typeface="Arial"/>
              <a:buChar char="•"/>
              <a:tabLst/>
              <a:defRPr/>
            </a:pPr>
            <a:endParaRPr lang="en-US"/>
          </a:p>
        </p:txBody>
      </p:sp>
    </p:spTree>
    <p:extLst>
      <p:ext uri="{BB962C8B-B14F-4D97-AF65-F5344CB8AC3E}">
        <p14:creationId xmlns:p14="http://schemas.microsoft.com/office/powerpoint/2010/main" val="2146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width text">
    <p:bg>
      <p:bgPr>
        <a:solidFill>
          <a:schemeClr val="bg2"/>
        </a:solid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1" hasCustomPrompt="1"/>
          </p:nvPr>
        </p:nvSpPr>
        <p:spPr>
          <a:xfrm>
            <a:off x="1367883" y="1863755"/>
            <a:ext cx="9456234" cy="3534937"/>
          </a:xfrm>
          <a:prstGeom prst="rect">
            <a:avLst/>
          </a:prstGeom>
        </p:spPr>
        <p:txBody>
          <a:bodyPr/>
          <a:lstStyle>
            <a:lvl1pPr marL="0" indent="0">
              <a:lnSpc>
                <a:spcPct val="150000"/>
              </a:lnSpc>
              <a:buFont typeface="Arial" panose="020B0604020202020204" pitchFamily="34" charset="0"/>
              <a:buNone/>
              <a:defRPr sz="1800" b="0" i="0">
                <a:solidFill>
                  <a:schemeClr val="tx1"/>
                </a:solidFill>
                <a:latin typeface="Source Sans Pro" panose="020B0503030403020204" pitchFamily="34" charset="77"/>
                <a:ea typeface="Open Sans" charset="0"/>
                <a:cs typeface="Open Sans" charset="0"/>
              </a:defRPr>
            </a:lvl1pPr>
          </a:lstStyle>
          <a:p>
            <a:pPr lvl="0"/>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 </a:t>
            </a:r>
            <a:r>
              <a:rPr lang="en-US" err="1"/>
              <a:t>Nec</a:t>
            </a:r>
            <a:r>
              <a:rPr lang="en-US"/>
              <a:t> option </a:t>
            </a:r>
            <a:r>
              <a:rPr lang="en-US" err="1"/>
              <a:t>qualisque</a:t>
            </a:r>
            <a:r>
              <a:rPr lang="en-US"/>
              <a:t> cu, sea </a:t>
            </a:r>
            <a:r>
              <a:rPr lang="en-US" err="1"/>
              <a:t>tritani</a:t>
            </a:r>
            <a:r>
              <a:rPr lang="en-US"/>
              <a:t> </a:t>
            </a:r>
            <a:r>
              <a:rPr lang="en-US" err="1"/>
              <a:t>recusabo</a:t>
            </a:r>
            <a:r>
              <a:rPr lang="en-US"/>
              <a:t> </a:t>
            </a:r>
            <a:r>
              <a:rPr lang="en-US" err="1"/>
              <a:t>praesent</a:t>
            </a:r>
            <a:r>
              <a:rPr lang="en-US"/>
              <a:t> in, cum </a:t>
            </a:r>
            <a:r>
              <a:rPr lang="en-US" err="1"/>
              <a:t>ea</a:t>
            </a:r>
            <a:r>
              <a:rPr lang="en-US"/>
              <a:t> </a:t>
            </a:r>
            <a:r>
              <a:rPr lang="en-US" err="1"/>
              <a:t>mazim</a:t>
            </a:r>
            <a:r>
              <a:rPr lang="en-US"/>
              <a:t> </a:t>
            </a:r>
            <a:r>
              <a:rPr lang="en-US" err="1"/>
              <a:t>harum</a:t>
            </a:r>
            <a:r>
              <a:rPr lang="en-US"/>
              <a:t> </a:t>
            </a:r>
            <a:r>
              <a:rPr lang="en-US" err="1"/>
              <a:t>delectus</a:t>
            </a:r>
            <a:r>
              <a:rPr lang="en-US"/>
              <a:t>. </a:t>
            </a:r>
            <a:r>
              <a:rPr lang="en-US" err="1"/>
              <a:t>Te</a:t>
            </a:r>
            <a:r>
              <a:rPr lang="en-US"/>
              <a:t> libris </a:t>
            </a:r>
            <a:r>
              <a:rPr lang="en-US" err="1"/>
              <a:t>audiam</a:t>
            </a:r>
            <a:r>
              <a:rPr lang="en-US"/>
              <a:t> </a:t>
            </a:r>
            <a:r>
              <a:rPr lang="en-US" err="1"/>
              <a:t>laboramus</a:t>
            </a:r>
            <a:r>
              <a:rPr lang="en-US"/>
              <a:t> id </a:t>
            </a:r>
            <a:r>
              <a:rPr lang="en-US" err="1"/>
              <a:t>eos</a:t>
            </a:r>
            <a:r>
              <a:rPr lang="en-US"/>
              <a:t>.</a:t>
            </a:r>
          </a:p>
          <a:p>
            <a:pPr lvl="0"/>
            <a:endParaRPr lang="en-US"/>
          </a:p>
        </p:txBody>
      </p:sp>
      <p:sp>
        <p:nvSpPr>
          <p:cNvPr id="5" name="Title Placeholder 4">
            <a:extLst>
              <a:ext uri="{FF2B5EF4-FFF2-40B4-BE49-F238E27FC236}">
                <a16:creationId xmlns:a16="http://schemas.microsoft.com/office/drawing/2014/main" id="{B515A7F0-34CE-3C42-8EF4-2D261915EACF}"/>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7" name="Footer Placeholder 1">
            <a:extLst>
              <a:ext uri="{FF2B5EF4-FFF2-40B4-BE49-F238E27FC236}">
                <a16:creationId xmlns:a16="http://schemas.microsoft.com/office/drawing/2014/main" id="{259BA181-FE2D-44CD-8DDC-E61900A6A0B9}"/>
              </a:ext>
            </a:extLst>
          </p:cNvPr>
          <p:cNvSpPr>
            <a:spLocks noGrp="1"/>
          </p:cNvSpPr>
          <p:nvPr>
            <p:ph type="ftr" sz="quarter" idx="3"/>
          </p:nvPr>
        </p:nvSpPr>
        <p:spPr>
          <a:xfrm>
            <a:off x="0" y="6430104"/>
            <a:ext cx="12192000" cy="276999"/>
          </a:xfrm>
          <a:prstGeom prst="rect">
            <a:avLst/>
          </a:prstGeom>
        </p:spPr>
        <p:txBody>
          <a:bodyPr vert="horz" lIns="91440" tIns="45720" rIns="91440" bIns="45720" rtlCol="0" anchor="ctr"/>
          <a:lstStyle>
            <a:lvl1pPr algn="ctr">
              <a:defRPr sz="1200" b="1" i="0">
                <a:solidFill>
                  <a:schemeClr val="tx2"/>
                </a:solidFill>
                <a:latin typeface="Source Sans Pro Semibold" panose="020B0503030403020204" pitchFamily="34" charset="77"/>
              </a:defRPr>
            </a:lvl1pPr>
          </a:lstStyle>
          <a:p>
            <a:r>
              <a:rPr lang="en-US"/>
              <a:t>Maximo Type-Ahead – May 2021</a:t>
            </a:r>
          </a:p>
        </p:txBody>
      </p:sp>
    </p:spTree>
    <p:extLst>
      <p:ext uri="{BB962C8B-B14F-4D97-AF65-F5344CB8AC3E}">
        <p14:creationId xmlns:p14="http://schemas.microsoft.com/office/powerpoint/2010/main" val="379621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text">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6167438" y="1600200"/>
            <a:ext cx="5149850" cy="4216400"/>
          </a:xfrm>
          <a:prstGeom prst="rect">
            <a:avLst/>
          </a:prstGeom>
        </p:spPr>
        <p:txBody>
          <a:bodyPr/>
          <a:lstStyle>
            <a:lvl1pPr>
              <a:lnSpc>
                <a:spcPts val="2300"/>
              </a:lnSpc>
              <a:defRPr sz="1500" b="0" i="0">
                <a:solidFill>
                  <a:schemeClr val="tx1"/>
                </a:solidFill>
                <a:latin typeface="Source Sans Pro" panose="020B0503030403020204" pitchFamily="34" charset="77"/>
                <a:ea typeface="Open Sans" charset="0"/>
                <a:cs typeface="Open Sans" charset="0"/>
              </a:defRPr>
            </a:lvl1pPr>
          </a:lstStyle>
          <a:p>
            <a:pPr lvl="0"/>
            <a:r>
              <a:rPr lang="en-US"/>
              <a:t>Lorem ipsum dolor sit </a:t>
            </a:r>
            <a:r>
              <a:rPr lang="en-US" err="1"/>
              <a:t>amet</a:t>
            </a:r>
            <a:r>
              <a:rPr lang="en-US"/>
              <a:t>, </a:t>
            </a:r>
            <a:r>
              <a:rPr lang="en-US" err="1"/>
              <a:t>nusquam</a:t>
            </a:r>
            <a:r>
              <a:rPr lang="en-US"/>
              <a:t> </a:t>
            </a:r>
            <a:r>
              <a:rPr lang="en-US" err="1"/>
              <a:t>lucilius</a:t>
            </a:r>
            <a:r>
              <a:rPr lang="en-US"/>
              <a:t> </a:t>
            </a:r>
            <a:r>
              <a:rPr lang="en-US" err="1"/>
              <a:t>interesset</a:t>
            </a:r>
            <a:r>
              <a:rPr lang="en-US"/>
              <a:t> pro </a:t>
            </a:r>
            <a:r>
              <a:rPr lang="en-US" err="1"/>
              <a:t>ea</a:t>
            </a:r>
            <a:r>
              <a:rPr lang="en-US"/>
              <a:t>, </a:t>
            </a:r>
            <a:r>
              <a:rPr lang="en-US" err="1"/>
              <a:t>ei</a:t>
            </a:r>
            <a:r>
              <a:rPr lang="en-US"/>
              <a:t> has </a:t>
            </a:r>
            <a:r>
              <a:rPr lang="en-US" err="1"/>
              <a:t>feugait</a:t>
            </a:r>
            <a:r>
              <a:rPr lang="en-US"/>
              <a:t> </a:t>
            </a:r>
            <a:r>
              <a:rPr lang="en-US" err="1"/>
              <a:t>singulis</a:t>
            </a:r>
            <a:r>
              <a:rPr lang="en-US"/>
              <a:t>. </a:t>
            </a:r>
            <a:r>
              <a:rPr lang="en-US" err="1"/>
              <a:t>Nec</a:t>
            </a:r>
            <a:r>
              <a:rPr lang="en-US"/>
              <a:t> option </a:t>
            </a:r>
            <a:r>
              <a:rPr lang="en-US" err="1"/>
              <a:t>qualisque</a:t>
            </a:r>
            <a:r>
              <a:rPr lang="en-US"/>
              <a:t> cu, sea </a:t>
            </a:r>
            <a:r>
              <a:rPr lang="en-US" err="1"/>
              <a:t>tritani</a:t>
            </a:r>
            <a:r>
              <a:rPr lang="en-US"/>
              <a:t> </a:t>
            </a:r>
            <a:r>
              <a:rPr lang="en-US" err="1"/>
              <a:t>recusabo</a:t>
            </a:r>
            <a:r>
              <a:rPr lang="en-US"/>
              <a:t> </a:t>
            </a:r>
            <a:r>
              <a:rPr lang="en-US" err="1"/>
              <a:t>praesent</a:t>
            </a:r>
            <a:r>
              <a:rPr lang="en-US"/>
              <a:t> in, cum </a:t>
            </a:r>
            <a:r>
              <a:rPr lang="en-US" err="1"/>
              <a:t>ea</a:t>
            </a:r>
            <a:r>
              <a:rPr lang="en-US"/>
              <a:t> </a:t>
            </a:r>
            <a:r>
              <a:rPr lang="en-US" err="1"/>
              <a:t>mazim</a:t>
            </a:r>
            <a:r>
              <a:rPr lang="en-US"/>
              <a:t> </a:t>
            </a:r>
            <a:r>
              <a:rPr lang="en-US" err="1"/>
              <a:t>harum</a:t>
            </a:r>
            <a:r>
              <a:rPr lang="en-US"/>
              <a:t> </a:t>
            </a:r>
            <a:r>
              <a:rPr lang="en-US" err="1"/>
              <a:t>delectus</a:t>
            </a:r>
            <a:r>
              <a:rPr lang="en-US"/>
              <a:t>. </a:t>
            </a:r>
            <a:r>
              <a:rPr lang="en-US" err="1"/>
              <a:t>Te</a:t>
            </a:r>
            <a:r>
              <a:rPr lang="en-US"/>
              <a:t> </a:t>
            </a:r>
            <a:r>
              <a:rPr lang="en-US" err="1"/>
              <a:t>libris</a:t>
            </a:r>
            <a:r>
              <a:rPr lang="en-US"/>
              <a:t> </a:t>
            </a:r>
            <a:r>
              <a:rPr lang="en-US" err="1"/>
              <a:t>audiam</a:t>
            </a:r>
            <a:r>
              <a:rPr lang="en-US"/>
              <a:t> </a:t>
            </a:r>
            <a:r>
              <a:rPr lang="en-US" err="1"/>
              <a:t>laboramus</a:t>
            </a:r>
            <a:r>
              <a:rPr lang="en-US"/>
              <a:t> id </a:t>
            </a:r>
            <a:r>
              <a:rPr lang="en-US" err="1"/>
              <a:t>eos</a:t>
            </a:r>
            <a:r>
              <a:rPr lang="en-US"/>
              <a:t>,</a:t>
            </a:r>
          </a:p>
        </p:txBody>
      </p:sp>
      <p:sp>
        <p:nvSpPr>
          <p:cNvPr id="7" name="Title Placeholder 4">
            <a:extLst>
              <a:ext uri="{FF2B5EF4-FFF2-40B4-BE49-F238E27FC236}">
                <a16:creationId xmlns:a16="http://schemas.microsoft.com/office/drawing/2014/main" id="{9BD461C4-D9F4-BB45-9A81-8ACF31C1C13F}"/>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6" name="Footer Placeholder 1">
            <a:extLst>
              <a:ext uri="{FF2B5EF4-FFF2-40B4-BE49-F238E27FC236}">
                <a16:creationId xmlns:a16="http://schemas.microsoft.com/office/drawing/2014/main" id="{B6581EFF-F762-405E-807E-588BED792B67}"/>
              </a:ext>
            </a:extLst>
          </p:cNvPr>
          <p:cNvSpPr>
            <a:spLocks noGrp="1"/>
          </p:cNvSpPr>
          <p:nvPr>
            <p:ph type="ftr" sz="quarter" idx="3"/>
          </p:nvPr>
        </p:nvSpPr>
        <p:spPr>
          <a:xfrm>
            <a:off x="0" y="6430104"/>
            <a:ext cx="12192000" cy="276999"/>
          </a:xfrm>
          <a:prstGeom prst="rect">
            <a:avLst/>
          </a:prstGeom>
        </p:spPr>
        <p:txBody>
          <a:bodyPr vert="horz" lIns="91440" tIns="45720" rIns="91440" bIns="45720" rtlCol="0" anchor="ctr"/>
          <a:lstStyle>
            <a:lvl1pPr algn="ctr">
              <a:defRPr sz="1200" b="1" i="0">
                <a:solidFill>
                  <a:schemeClr val="tx2"/>
                </a:solidFill>
                <a:latin typeface="Source Sans Pro Semibold" panose="020B0503030403020204" pitchFamily="34" charset="77"/>
              </a:defRPr>
            </a:lvl1pPr>
          </a:lstStyle>
          <a:p>
            <a:r>
              <a:rPr lang="en-US"/>
              <a:t>Maximo Type-Ahead – May 2021</a:t>
            </a:r>
          </a:p>
        </p:txBody>
      </p:sp>
    </p:spTree>
    <p:extLst>
      <p:ext uri="{BB962C8B-B14F-4D97-AF65-F5344CB8AC3E}">
        <p14:creationId xmlns:p14="http://schemas.microsoft.com/office/powerpoint/2010/main" val="3127485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6.xml"/><Relationship Id="rId7"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10.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3.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heme" Target="../theme/theme9.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39.png"/><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hyperlink" Target="http://www.bpdzenith.com/bpd-solutions/maxicloud"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4">
            <a:extLst>
              <a:ext uri="{FF2B5EF4-FFF2-40B4-BE49-F238E27FC236}">
                <a16:creationId xmlns:a16="http://schemas.microsoft.com/office/drawing/2014/main" id="{7D7E76D3-0D3B-4B42-83CF-BDBF193BE686}"/>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pic>
        <p:nvPicPr>
          <p:cNvPr id="11" name="Picture 10" descr="A picture containing silhouette, light&#10;&#10;Description automatically generated">
            <a:extLst>
              <a:ext uri="{FF2B5EF4-FFF2-40B4-BE49-F238E27FC236}">
                <a16:creationId xmlns:a16="http://schemas.microsoft.com/office/drawing/2014/main" id="{E05DFB86-4B1B-BB4C-BF34-6A3206CE3C2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4283" y="-474770"/>
            <a:ext cx="3944952" cy="3118563"/>
          </a:xfrm>
          <a:prstGeom prst="rect">
            <a:avLst/>
          </a:prstGeom>
        </p:spPr>
      </p:pic>
      <p:pic>
        <p:nvPicPr>
          <p:cNvPr id="13" name="Picture 12" descr="A picture containing silhouette&#10;&#10;Description automatically generated">
            <a:extLst>
              <a:ext uri="{FF2B5EF4-FFF2-40B4-BE49-F238E27FC236}">
                <a16:creationId xmlns:a16="http://schemas.microsoft.com/office/drawing/2014/main" id="{84E7C816-54E5-1C4B-A771-3661E9D48DB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3516740">
            <a:off x="8591084" y="2471416"/>
            <a:ext cx="4228996" cy="5349639"/>
          </a:xfrm>
          <a:prstGeom prst="rect">
            <a:avLst/>
          </a:prstGeom>
        </p:spPr>
      </p:pic>
      <p:sp>
        <p:nvSpPr>
          <p:cNvPr id="8" name="Text Placeholder 3">
            <a:extLst>
              <a:ext uri="{FF2B5EF4-FFF2-40B4-BE49-F238E27FC236}">
                <a16:creationId xmlns:a16="http://schemas.microsoft.com/office/drawing/2014/main" id="{DD9A1293-EECE-E446-951E-B57F2087ADA2}"/>
              </a:ext>
            </a:extLst>
          </p:cNvPr>
          <p:cNvSpPr>
            <a:spLocks noGrp="1"/>
          </p:cNvSpPr>
          <p:nvPr>
            <p:ph type="body" idx="1"/>
          </p:nvPr>
        </p:nvSpPr>
        <p:spPr>
          <a:xfrm>
            <a:off x="851647" y="1711764"/>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8461912"/>
      </p:ext>
    </p:extLst>
  </p:cSld>
  <p:clrMap bg1="lt1" tx1="dk1" bg2="lt2" tx2="dk2" accent1="accent1" accent2="accent2" accent3="accent3" accent4="accent4" accent5="accent5" accent6="accent6" hlink="hlink" folHlink="folHlink"/>
  <p:sldLayoutIdLst>
    <p:sldLayoutId id="2147483695" r:id="rId1"/>
    <p:sldLayoutId id="2147483721" r:id="rId2"/>
    <p:sldLayoutId id="2147483697" r:id="rId3"/>
    <p:sldLayoutId id="2147483698" r:id="rId4"/>
    <p:sldLayoutId id="2147483720" r:id="rId5"/>
  </p:sldLayoutIdLst>
  <p:txStyles>
    <p:titleStyle>
      <a:lvl1pPr algn="l" defTabSz="914400" rtl="0" eaLnBrk="1" latinLnBrk="0" hangingPunct="1">
        <a:lnSpc>
          <a:spcPct val="90000"/>
        </a:lnSpc>
        <a:spcBef>
          <a:spcPct val="0"/>
        </a:spcBef>
        <a:buNone/>
        <a:defRPr sz="6000" b="0" i="0" kern="1200">
          <a:solidFill>
            <a:schemeClr val="accent2"/>
          </a:solidFill>
          <a:latin typeface="Bebas Neue"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Clr>
          <a:schemeClr val="accent2"/>
        </a:buClr>
        <a:buFont typeface="System Font Regular"/>
        <a:buChar char="→"/>
        <a:defRPr sz="1600" b="0" i="0" kern="1200">
          <a:solidFill>
            <a:schemeClr val="tx1"/>
          </a:solidFill>
          <a:latin typeface="Source Sans Pro" panose="020B0503030403020204" pitchFamily="34" charset="77"/>
          <a:ea typeface="+mn-ea"/>
          <a:cs typeface="+mn-cs"/>
        </a:defRPr>
      </a:lvl2pPr>
      <a:lvl3pPr marL="1200150" indent="-285750" algn="l" defTabSz="914400" rtl="0" eaLnBrk="1" latinLnBrk="0" hangingPunct="1">
        <a:lnSpc>
          <a:spcPct val="90000"/>
        </a:lnSpc>
        <a:spcBef>
          <a:spcPts val="500"/>
        </a:spcBef>
        <a:buClr>
          <a:schemeClr val="accent3"/>
        </a:buClr>
        <a:buFont typeface="Wingdings" pitchFamily="2" charset="2"/>
        <a:buChar char="ü"/>
        <a:defRPr sz="1400" b="0" i="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Clr>
          <a:schemeClr val="accent5"/>
        </a:buClr>
        <a:buFont typeface="Arial"/>
        <a:buChar char="•"/>
        <a:defRPr sz="1200" b="0" i="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System Font Regular"/>
        <a:buChar char="→"/>
        <a:defRPr sz="1200" b="0" i="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4">
            <a:extLst>
              <a:ext uri="{FF2B5EF4-FFF2-40B4-BE49-F238E27FC236}">
                <a16:creationId xmlns:a16="http://schemas.microsoft.com/office/drawing/2014/main" id="{7D7E76D3-0D3B-4B42-83CF-BDBF193BE686}"/>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pic>
        <p:nvPicPr>
          <p:cNvPr id="11" name="Picture 10" descr="A picture containing silhouette, light&#10;&#10;Description automatically generated">
            <a:extLst>
              <a:ext uri="{FF2B5EF4-FFF2-40B4-BE49-F238E27FC236}">
                <a16:creationId xmlns:a16="http://schemas.microsoft.com/office/drawing/2014/main" id="{E05DFB86-4B1B-BB4C-BF34-6A3206CE3C2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4283" y="-474770"/>
            <a:ext cx="3944952" cy="3118563"/>
          </a:xfrm>
          <a:prstGeom prst="rect">
            <a:avLst/>
          </a:prstGeom>
        </p:spPr>
      </p:pic>
      <p:pic>
        <p:nvPicPr>
          <p:cNvPr id="13" name="Picture 12" descr="A picture containing silhouette&#10;&#10;Description automatically generated">
            <a:extLst>
              <a:ext uri="{FF2B5EF4-FFF2-40B4-BE49-F238E27FC236}">
                <a16:creationId xmlns:a16="http://schemas.microsoft.com/office/drawing/2014/main" id="{84E7C816-54E5-1C4B-A771-3661E9D48DB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3516740">
            <a:off x="8591084" y="2471416"/>
            <a:ext cx="4228996" cy="5349639"/>
          </a:xfrm>
          <a:prstGeom prst="rect">
            <a:avLst/>
          </a:prstGeom>
        </p:spPr>
      </p:pic>
      <p:sp>
        <p:nvSpPr>
          <p:cNvPr id="8" name="Text Placeholder 3">
            <a:extLst>
              <a:ext uri="{FF2B5EF4-FFF2-40B4-BE49-F238E27FC236}">
                <a16:creationId xmlns:a16="http://schemas.microsoft.com/office/drawing/2014/main" id="{DD9A1293-EECE-E446-951E-B57F2087ADA2}"/>
              </a:ext>
            </a:extLst>
          </p:cNvPr>
          <p:cNvSpPr>
            <a:spLocks noGrp="1"/>
          </p:cNvSpPr>
          <p:nvPr>
            <p:ph type="body" idx="1"/>
          </p:nvPr>
        </p:nvSpPr>
        <p:spPr>
          <a:xfrm>
            <a:off x="851647" y="1711764"/>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610227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p:txStyles>
    <p:titleStyle>
      <a:lvl1pPr algn="l" defTabSz="914400" rtl="0" eaLnBrk="1" latinLnBrk="0" hangingPunct="1">
        <a:lnSpc>
          <a:spcPct val="90000"/>
        </a:lnSpc>
        <a:spcBef>
          <a:spcPct val="0"/>
        </a:spcBef>
        <a:buNone/>
        <a:defRPr sz="6000" b="0" i="0" kern="1200">
          <a:solidFill>
            <a:schemeClr val="accent2"/>
          </a:solidFill>
          <a:latin typeface="Bebas Neue"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Clr>
          <a:schemeClr val="accent2"/>
        </a:buClr>
        <a:buFont typeface="System Font Regular"/>
        <a:buChar char="→"/>
        <a:defRPr sz="1600" b="0" i="0" kern="1200">
          <a:solidFill>
            <a:schemeClr val="tx1"/>
          </a:solidFill>
          <a:latin typeface="Source Sans Pro" panose="020B0503030403020204" pitchFamily="34" charset="77"/>
          <a:ea typeface="+mn-ea"/>
          <a:cs typeface="+mn-cs"/>
        </a:defRPr>
      </a:lvl2pPr>
      <a:lvl3pPr marL="1200150" indent="-285750" algn="l" defTabSz="914400" rtl="0" eaLnBrk="1" latinLnBrk="0" hangingPunct="1">
        <a:lnSpc>
          <a:spcPct val="90000"/>
        </a:lnSpc>
        <a:spcBef>
          <a:spcPts val="500"/>
        </a:spcBef>
        <a:buClr>
          <a:schemeClr val="accent3"/>
        </a:buClr>
        <a:buFont typeface="Wingdings" pitchFamily="2" charset="2"/>
        <a:buChar char="ü"/>
        <a:defRPr sz="1400" b="0" i="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Clr>
          <a:schemeClr val="accent5"/>
        </a:buClr>
        <a:buFont typeface="Arial"/>
        <a:buChar char="•"/>
        <a:defRPr sz="1200" b="0" i="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System Font Regular"/>
        <a:buChar char="→"/>
        <a:defRPr sz="1200" b="0" i="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498F99-B853-A248-8CBC-4114C9FB713C}"/>
              </a:ext>
            </a:extLst>
          </p:cNvPr>
          <p:cNvSpPr/>
          <p:nvPr/>
        </p:nvSpPr>
        <p:spPr>
          <a:xfrm>
            <a:off x="963705" y="1212328"/>
            <a:ext cx="54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343964-3625-3C43-8857-D5BE3E2EC1A0}"/>
              </a:ext>
            </a:extLst>
          </p:cNvPr>
          <p:cNvSpPr txBox="1"/>
          <p:nvPr/>
        </p:nvSpPr>
        <p:spPr>
          <a:xfrm>
            <a:off x="8966200" y="6430104"/>
            <a:ext cx="2401047" cy="276999"/>
          </a:xfrm>
          <a:prstGeom prst="rect">
            <a:avLst/>
          </a:prstGeom>
          <a:noFill/>
        </p:spPr>
        <p:txBody>
          <a:bodyPr wrap="square" rtlCol="0">
            <a:spAutoFit/>
          </a:bodyPr>
          <a:lstStyle/>
          <a:p>
            <a:pPr algn="r"/>
            <a:r>
              <a:rPr lang="en-US" sz="1200" b="0" i="0">
                <a:latin typeface="Source Sans Pro" panose="020B0503030403020204" pitchFamily="34" charset="77"/>
              </a:rPr>
              <a:t>www.bpdzenith.com/na/maxtech/</a:t>
            </a:r>
          </a:p>
        </p:txBody>
      </p:sp>
      <p:sp>
        <p:nvSpPr>
          <p:cNvPr id="8" name="TextBox 7">
            <a:extLst>
              <a:ext uri="{FF2B5EF4-FFF2-40B4-BE49-F238E27FC236}">
                <a16:creationId xmlns:a16="http://schemas.microsoft.com/office/drawing/2014/main" id="{FC2F1768-8102-FF49-A93C-42141E980299}"/>
              </a:ext>
            </a:extLst>
          </p:cNvPr>
          <p:cNvSpPr txBox="1"/>
          <p:nvPr/>
        </p:nvSpPr>
        <p:spPr>
          <a:xfrm>
            <a:off x="11308978" y="6430103"/>
            <a:ext cx="672352" cy="276999"/>
          </a:xfrm>
          <a:prstGeom prst="rect">
            <a:avLst/>
          </a:prstGeom>
          <a:noFill/>
        </p:spPr>
        <p:txBody>
          <a:bodyPr wrap="square" rtlCol="0">
            <a:spAutoFit/>
          </a:bodyPr>
          <a:lstStyle/>
          <a:p>
            <a:pPr algn="r"/>
            <a:fld id="{F98DF128-C20A-374F-AE68-1B99C46EF0F4}" type="slidenum">
              <a:rPr lang="en-US" sz="1200" b="0" i="0" smtClean="0">
                <a:latin typeface="Source Sans Pro" panose="020B0503030403020204" pitchFamily="34" charset="77"/>
              </a:rPr>
              <a:t>‹#›</a:t>
            </a:fld>
            <a:endParaRPr lang="en-US" sz="1200" b="0" i="0">
              <a:latin typeface="Source Sans Pro" panose="020B0503030403020204" pitchFamily="34" charset="77"/>
            </a:endParaRPr>
          </a:p>
        </p:txBody>
      </p:sp>
      <p:sp>
        <p:nvSpPr>
          <p:cNvPr id="5" name="Title Placeholder 4">
            <a:extLst>
              <a:ext uri="{FF2B5EF4-FFF2-40B4-BE49-F238E27FC236}">
                <a16:creationId xmlns:a16="http://schemas.microsoft.com/office/drawing/2014/main" id="{8B4D5D89-CC18-4247-9952-D8133207F367}"/>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3">
            <a:extLst>
              <a:ext uri="{FF2B5EF4-FFF2-40B4-BE49-F238E27FC236}">
                <a16:creationId xmlns:a16="http://schemas.microsoft.com/office/drawing/2014/main" id="{0C987BA9-1471-414A-ABEF-DDBEFA43306C}"/>
              </a:ext>
            </a:extLst>
          </p:cNvPr>
          <p:cNvSpPr>
            <a:spLocks noGrp="1"/>
          </p:cNvSpPr>
          <p:nvPr>
            <p:ph type="body" idx="1"/>
          </p:nvPr>
        </p:nvSpPr>
        <p:spPr>
          <a:xfrm>
            <a:off x="851647" y="1711764"/>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A picture containing drawing&#10;&#10;Description automatically generated">
            <a:extLst>
              <a:ext uri="{FF2B5EF4-FFF2-40B4-BE49-F238E27FC236}">
                <a16:creationId xmlns:a16="http://schemas.microsoft.com/office/drawing/2014/main" id="{5E919087-57DF-C94A-BE4F-5DBD1730CB9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967" y="6348567"/>
            <a:ext cx="1873623" cy="370850"/>
          </a:xfrm>
          <a:prstGeom prst="rect">
            <a:avLst/>
          </a:prstGeom>
        </p:spPr>
      </p:pic>
    </p:spTree>
    <p:extLst>
      <p:ext uri="{BB962C8B-B14F-4D97-AF65-F5344CB8AC3E}">
        <p14:creationId xmlns:p14="http://schemas.microsoft.com/office/powerpoint/2010/main" val="1837370676"/>
      </p:ext>
    </p:extLst>
  </p:cSld>
  <p:clrMap bg1="lt1" tx1="dk1" bg2="lt2" tx2="dk2" accent1="accent1" accent2="accent2" accent3="accent3" accent4="accent4" accent5="accent5" accent6="accent6" hlink="hlink" folHlink="folHlink"/>
  <p:sldLayoutIdLst>
    <p:sldLayoutId id="2147483667" r:id="rId1"/>
    <p:sldLayoutId id="2147483730" r:id="rId2"/>
  </p:sldLayoutIdLst>
  <p:txStyles>
    <p:titleStyle>
      <a:lvl1pPr algn="l" defTabSz="914400" rtl="0" eaLnBrk="1" latinLnBrk="0" hangingPunct="1">
        <a:lnSpc>
          <a:spcPct val="90000"/>
        </a:lnSpc>
        <a:spcBef>
          <a:spcPct val="0"/>
        </a:spcBef>
        <a:buNone/>
        <a:defRPr sz="4000" b="1" i="0" kern="1200">
          <a:solidFill>
            <a:schemeClr val="tx2"/>
          </a:solidFill>
          <a:latin typeface="Source Sans Pro Semibold" panose="020B0503030403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Clr>
          <a:schemeClr val="accent2"/>
        </a:buClr>
        <a:buFont typeface="System Font Regular"/>
        <a:buChar char="→"/>
        <a:defRPr sz="1600" b="0" i="0" kern="1200">
          <a:solidFill>
            <a:schemeClr val="tx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Clr>
          <a:schemeClr val="accent3"/>
        </a:buClr>
        <a:buFont typeface="Wingdings" pitchFamily="2" charset="2"/>
        <a:buChar char="ü"/>
        <a:defRPr sz="1400" b="0" i="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Clr>
          <a:schemeClr val="accent5"/>
        </a:buClr>
        <a:buFont typeface="Arial"/>
        <a:buChar char="•"/>
        <a:defRPr sz="1200" b="0" i="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System Font Regular"/>
        <a:buChar char="→"/>
        <a:defRPr sz="1200" b="0" i="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EA21E9-9724-A642-9CD3-9299525632F1}"/>
              </a:ext>
            </a:extLst>
          </p:cNvPr>
          <p:cNvSpPr/>
          <p:nvPr/>
        </p:nvSpPr>
        <p:spPr>
          <a:xfrm>
            <a:off x="963705" y="1212328"/>
            <a:ext cx="54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4">
            <a:extLst>
              <a:ext uri="{FF2B5EF4-FFF2-40B4-BE49-F238E27FC236}">
                <a16:creationId xmlns:a16="http://schemas.microsoft.com/office/drawing/2014/main" id="{0EFF23A2-0A1D-B84D-893B-C30FB00EF49F}"/>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13" name="TextBox 12">
            <a:extLst>
              <a:ext uri="{FF2B5EF4-FFF2-40B4-BE49-F238E27FC236}">
                <a16:creationId xmlns:a16="http://schemas.microsoft.com/office/drawing/2014/main" id="{A6C2191E-F19F-7249-BF71-A7E12977E7AE}"/>
              </a:ext>
            </a:extLst>
          </p:cNvPr>
          <p:cNvSpPr txBox="1"/>
          <p:nvPr userDrawn="1"/>
        </p:nvSpPr>
        <p:spPr>
          <a:xfrm>
            <a:off x="8504904" y="6430104"/>
            <a:ext cx="2862344" cy="276999"/>
          </a:xfrm>
          <a:prstGeom prst="rect">
            <a:avLst/>
          </a:prstGeom>
          <a:noFill/>
        </p:spPr>
        <p:txBody>
          <a:bodyPr wrap="square" rtlCol="0">
            <a:spAutoFit/>
          </a:bodyPr>
          <a:lstStyle/>
          <a:p>
            <a:pPr algn="r"/>
            <a:r>
              <a:rPr lang="en-US" sz="1200" b="0" i="0">
                <a:latin typeface="Source Sans Pro" panose="020B0503030403020204" pitchFamily="34" charset="77"/>
              </a:rPr>
              <a:t>www.bpdzenith.com/na/maxtech/</a:t>
            </a:r>
          </a:p>
        </p:txBody>
      </p:sp>
      <p:sp>
        <p:nvSpPr>
          <p:cNvPr id="14" name="TextBox 13">
            <a:extLst>
              <a:ext uri="{FF2B5EF4-FFF2-40B4-BE49-F238E27FC236}">
                <a16:creationId xmlns:a16="http://schemas.microsoft.com/office/drawing/2014/main" id="{8FA37E5F-BDD0-6542-ACD5-112F56DF6F56}"/>
              </a:ext>
            </a:extLst>
          </p:cNvPr>
          <p:cNvSpPr txBox="1"/>
          <p:nvPr userDrawn="1"/>
        </p:nvSpPr>
        <p:spPr>
          <a:xfrm>
            <a:off x="11308978" y="6430103"/>
            <a:ext cx="672352" cy="276999"/>
          </a:xfrm>
          <a:prstGeom prst="rect">
            <a:avLst/>
          </a:prstGeom>
          <a:noFill/>
        </p:spPr>
        <p:txBody>
          <a:bodyPr wrap="square" rtlCol="0">
            <a:spAutoFit/>
          </a:bodyPr>
          <a:lstStyle/>
          <a:p>
            <a:pPr algn="r"/>
            <a:fld id="{F98DF128-C20A-374F-AE68-1B99C46EF0F4}" type="slidenum">
              <a:rPr lang="en-US" sz="1200" b="0" i="0" smtClean="0">
                <a:latin typeface="Source Sans Pro" panose="020B0503030403020204" pitchFamily="34" charset="77"/>
              </a:rPr>
              <a:t>‹#›</a:t>
            </a:fld>
            <a:endParaRPr lang="en-US" sz="1200" b="0" i="0">
              <a:latin typeface="Source Sans Pro" panose="020B0503030403020204" pitchFamily="34" charset="77"/>
            </a:endParaRPr>
          </a:p>
        </p:txBody>
      </p:sp>
      <p:pic>
        <p:nvPicPr>
          <p:cNvPr id="16" name="Picture 15" descr="A picture containing drawing&#10;&#10;Description automatically generated">
            <a:extLst>
              <a:ext uri="{FF2B5EF4-FFF2-40B4-BE49-F238E27FC236}">
                <a16:creationId xmlns:a16="http://schemas.microsoft.com/office/drawing/2014/main" id="{6F49E30E-72C9-F544-AF01-224D67B5680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65600" y="6346800"/>
            <a:ext cx="1891558" cy="374400"/>
          </a:xfrm>
          <a:prstGeom prst="rect">
            <a:avLst/>
          </a:prstGeom>
        </p:spPr>
      </p:pic>
    </p:spTree>
    <p:extLst>
      <p:ext uri="{BB962C8B-B14F-4D97-AF65-F5344CB8AC3E}">
        <p14:creationId xmlns:p14="http://schemas.microsoft.com/office/powerpoint/2010/main" val="158764839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719" r:id="rId3"/>
    <p:sldLayoutId id="2147483700" r:id="rId4"/>
    <p:sldLayoutId id="2147483716" r:id="rId5"/>
    <p:sldLayoutId id="2147483688" r:id="rId6"/>
    <p:sldLayoutId id="2147483717" r:id="rId7"/>
    <p:sldLayoutId id="2147483705" r:id="rId8"/>
    <p:sldLayoutId id="2147483718" r:id="rId9"/>
    <p:sldLayoutId id="2147483706" r:id="rId10"/>
    <p:sldLayoutId id="2147483686" r:id="rId11"/>
    <p:sldLayoutId id="2147483735" r:id="rId12"/>
    <p:sldLayoutId id="2147483736" r:id="rId13"/>
    <p:sldLayoutId id="2147483728" r:id="rId14"/>
  </p:sldLayoutIdLst>
  <p:txStyles>
    <p:titleStyle>
      <a:lvl1pPr algn="l" defTabSz="914400" rtl="0" eaLnBrk="1" latinLnBrk="0" hangingPunct="1">
        <a:lnSpc>
          <a:spcPct val="90000"/>
        </a:lnSpc>
        <a:spcBef>
          <a:spcPct val="0"/>
        </a:spcBef>
        <a:buNone/>
        <a:defRPr sz="4000" b="1" i="0" kern="1200">
          <a:solidFill>
            <a:schemeClr val="tx2"/>
          </a:solidFill>
          <a:latin typeface="Source Sans Pro Semibold" panose="020B0503030403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Source Sans Pro" panose="020B0503030403020204" pitchFamily="34" charset="77"/>
          <a:ea typeface="+mn-ea"/>
          <a:cs typeface="+mn-cs"/>
        </a:defRPr>
      </a:lvl1pPr>
      <a:lvl2pPr marL="742950" indent="-285750" algn="l" defTabSz="914400" rtl="0" eaLnBrk="1" latinLnBrk="0" hangingPunct="1">
        <a:lnSpc>
          <a:spcPct val="90000"/>
        </a:lnSpc>
        <a:spcBef>
          <a:spcPts val="500"/>
        </a:spcBef>
        <a:buClr>
          <a:schemeClr val="accent2"/>
        </a:buClr>
        <a:buFont typeface="System Font Regular"/>
        <a:buChar char="→"/>
        <a:defRPr sz="1600" b="0" i="0" kern="1200">
          <a:solidFill>
            <a:schemeClr val="tx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Clr>
          <a:schemeClr val="accent3"/>
        </a:buClr>
        <a:buFont typeface="Wingdings" pitchFamily="2" charset="2"/>
        <a:buChar char="ü"/>
        <a:defRPr sz="1400" b="0" i="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Clr>
          <a:schemeClr val="accent5"/>
        </a:buClr>
        <a:buFont typeface="Arial"/>
        <a:buChar char="•"/>
        <a:defRPr sz="1200" b="0" i="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System Font Regular"/>
        <a:buChar char="→"/>
        <a:defRPr sz="1200" b="0" i="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15:clr>
            <a:srgbClr val="F26B43"/>
          </p15:clr>
        </p15:guide>
        <p15:guide id="4" pos="3885">
          <p15:clr>
            <a:srgbClr val="F26B43"/>
          </p15:clr>
        </p15:guide>
        <p15:guide id="5" pos="37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4">
            <a:extLst>
              <a:ext uri="{FF2B5EF4-FFF2-40B4-BE49-F238E27FC236}">
                <a16:creationId xmlns:a16="http://schemas.microsoft.com/office/drawing/2014/main" id="{97A82145-5BB4-C347-A8F6-A3B3431FCCCD}"/>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3">
            <a:extLst>
              <a:ext uri="{FF2B5EF4-FFF2-40B4-BE49-F238E27FC236}">
                <a16:creationId xmlns:a16="http://schemas.microsoft.com/office/drawing/2014/main" id="{5EA97B0C-4697-A24C-A370-8B80655A176C}"/>
              </a:ext>
            </a:extLst>
          </p:cNvPr>
          <p:cNvSpPr>
            <a:spLocks noGrp="1"/>
          </p:cNvSpPr>
          <p:nvPr>
            <p:ph type="body" idx="1"/>
          </p:nvPr>
        </p:nvSpPr>
        <p:spPr>
          <a:xfrm>
            <a:off x="851647" y="1711764"/>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931517"/>
      </p:ext>
    </p:extLst>
  </p:cSld>
  <p:clrMap bg1="lt1" tx1="dk1" bg2="lt2" tx2="dk2" accent1="accent1" accent2="accent2" accent3="accent3" accent4="accent4" accent5="accent5" accent6="accent6" hlink="hlink" folHlink="folHlink"/>
  <p:sldLayoutIdLst>
    <p:sldLayoutId id="2147483673" r:id="rId1"/>
    <p:sldLayoutId id="2147483708" r:id="rId2"/>
    <p:sldLayoutId id="2147483674" r:id="rId3"/>
    <p:sldLayoutId id="2147483709" r:id="rId4"/>
    <p:sldLayoutId id="2147483675" r:id="rId5"/>
    <p:sldLayoutId id="2147483710" r:id="rId6"/>
    <p:sldLayoutId id="2147483711" r:id="rId7"/>
    <p:sldLayoutId id="2147483676" r:id="rId8"/>
  </p:sldLayoutIdLst>
  <p:txStyles>
    <p:titleStyle>
      <a:lvl1pPr algn="l" defTabSz="914400" rtl="0" eaLnBrk="1" latinLnBrk="0" hangingPunct="1">
        <a:lnSpc>
          <a:spcPct val="90000"/>
        </a:lnSpc>
        <a:spcBef>
          <a:spcPct val="0"/>
        </a:spcBef>
        <a:buNone/>
        <a:defRPr sz="3600" b="1" i="0" kern="1200">
          <a:solidFill>
            <a:schemeClr val="tx2"/>
          </a:solidFill>
          <a:latin typeface="Source Sans Pro Semibold" panose="020B0503030403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Clr>
          <a:schemeClr val="accent2"/>
        </a:buClr>
        <a:buFont typeface="System Font Regular"/>
        <a:buChar char="→"/>
        <a:defRPr sz="1600" b="0" i="0" kern="1200">
          <a:solidFill>
            <a:schemeClr val="tx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Clr>
          <a:schemeClr val="accent3"/>
        </a:buClr>
        <a:buFont typeface="Wingdings" pitchFamily="2" charset="2"/>
        <a:buChar char="ü"/>
        <a:defRPr sz="1400" b="0" i="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Clr>
          <a:schemeClr val="accent5"/>
        </a:buClr>
        <a:buFont typeface="Arial"/>
        <a:buChar char="•"/>
        <a:defRPr sz="1200" b="0" i="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System Font Regular"/>
        <a:buChar char="→"/>
        <a:defRPr sz="1200" b="0" i="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27EF83-64AD-5644-8B11-6DF4C11BAB0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3" name="Title Placeholder 4">
            <a:extLst>
              <a:ext uri="{FF2B5EF4-FFF2-40B4-BE49-F238E27FC236}">
                <a16:creationId xmlns:a16="http://schemas.microsoft.com/office/drawing/2014/main" id="{FBFD696C-9C85-F840-9712-CA9D807ABFF6}"/>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4" name="Text Placeholder 3">
            <a:extLst>
              <a:ext uri="{FF2B5EF4-FFF2-40B4-BE49-F238E27FC236}">
                <a16:creationId xmlns:a16="http://schemas.microsoft.com/office/drawing/2014/main" id="{3F1DD437-F5C3-A542-B176-94D3E2E5B483}"/>
              </a:ext>
            </a:extLst>
          </p:cNvPr>
          <p:cNvSpPr>
            <a:spLocks noGrp="1"/>
          </p:cNvSpPr>
          <p:nvPr>
            <p:ph type="body" idx="1"/>
          </p:nvPr>
        </p:nvSpPr>
        <p:spPr>
          <a:xfrm>
            <a:off x="851647" y="1711764"/>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4705148"/>
      </p:ext>
    </p:extLst>
  </p:cSld>
  <p:clrMap bg1="lt1" tx1="dk1" bg2="lt2" tx2="dk2" accent1="accent1" accent2="accent2" accent3="accent3" accent4="accent4" accent5="accent5" accent6="accent6" hlink="hlink" folHlink="folHlink"/>
  <p:sldLayoutIdLst>
    <p:sldLayoutId id="2147483693" r:id="rId1"/>
    <p:sldLayoutId id="2147483715" r:id="rId2"/>
    <p:sldLayoutId id="2147483691" r:id="rId3"/>
  </p:sldLayoutIdLst>
  <p:txStyles>
    <p:titleStyle>
      <a:lvl1pPr algn="l" defTabSz="914400" rtl="0" eaLnBrk="1" latinLnBrk="0" hangingPunct="1">
        <a:lnSpc>
          <a:spcPct val="90000"/>
        </a:lnSpc>
        <a:spcBef>
          <a:spcPct val="0"/>
        </a:spcBef>
        <a:buNone/>
        <a:defRPr sz="3600" b="1" i="0" kern="1200">
          <a:solidFill>
            <a:schemeClr val="bg1"/>
          </a:solidFill>
          <a:latin typeface="Source Sans Pro Semibold" panose="020B0503030403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bg1"/>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Font typeface="System Font Regular"/>
        <a:buChar char="→"/>
        <a:defRPr sz="1600" b="0" i="0" kern="1200">
          <a:solidFill>
            <a:schemeClr val="bg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Wingdings" pitchFamily="2" charset="2"/>
        <a:buChar char="ü"/>
        <a:defRPr sz="1400" b="0" i="0" kern="1200">
          <a:solidFill>
            <a:schemeClr val="bg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a:buChar char="•"/>
        <a:defRPr sz="1200" b="0" i="0" kern="1200">
          <a:solidFill>
            <a:schemeClr val="bg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SzPct val="100000"/>
        <a:buFont typeface="System Font Regular"/>
        <a:buChar char="→"/>
        <a:defRPr sz="1200" b="0" i="0" kern="1200">
          <a:solidFill>
            <a:schemeClr val="bg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15:clr>
            <a:srgbClr val="F26B43"/>
          </p15:clr>
        </p15:guide>
        <p15:guide id="4" pos="3885">
          <p15:clr>
            <a:srgbClr val="F26B43"/>
          </p15:clr>
        </p15:guide>
        <p15:guide id="5" pos="377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4">
            <a:extLst>
              <a:ext uri="{FF2B5EF4-FFF2-40B4-BE49-F238E27FC236}">
                <a16:creationId xmlns:a16="http://schemas.microsoft.com/office/drawing/2014/main" id="{C43C042B-3259-D447-874E-08DB72067692}"/>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3">
            <a:extLst>
              <a:ext uri="{FF2B5EF4-FFF2-40B4-BE49-F238E27FC236}">
                <a16:creationId xmlns:a16="http://schemas.microsoft.com/office/drawing/2014/main" id="{34ABBBC7-14B2-3449-BF10-6FC9D6DB9222}"/>
              </a:ext>
            </a:extLst>
          </p:cNvPr>
          <p:cNvSpPr>
            <a:spLocks noGrp="1"/>
          </p:cNvSpPr>
          <p:nvPr>
            <p:ph type="body" idx="1"/>
          </p:nvPr>
        </p:nvSpPr>
        <p:spPr>
          <a:xfrm>
            <a:off x="851647" y="1711764"/>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174055"/>
      </p:ext>
    </p:extLst>
  </p:cSld>
  <p:clrMap bg1="lt1" tx1="dk1" bg2="lt2" tx2="dk2" accent1="accent1" accent2="accent2" accent3="accent3" accent4="accent4" accent5="accent5" accent6="accent6" hlink="hlink" folHlink="folHlink"/>
  <p:sldLayoutIdLst>
    <p:sldLayoutId id="2147483712" r:id="rId1"/>
    <p:sldLayoutId id="2147483722" r:id="rId2"/>
    <p:sldLayoutId id="2147483723" r:id="rId3"/>
    <p:sldLayoutId id="2147483724" r:id="rId4"/>
    <p:sldLayoutId id="2147483679" r:id="rId5"/>
    <p:sldLayoutId id="2147483680" r:id="rId6"/>
  </p:sldLayoutIdLst>
  <p:txStyles>
    <p:titleStyle>
      <a:lvl1pPr algn="l" defTabSz="914400" rtl="0" eaLnBrk="1" latinLnBrk="0" hangingPunct="1">
        <a:lnSpc>
          <a:spcPct val="90000"/>
        </a:lnSpc>
        <a:spcBef>
          <a:spcPct val="0"/>
        </a:spcBef>
        <a:buNone/>
        <a:defRPr sz="4400" b="0" i="0" kern="1200">
          <a:solidFill>
            <a:schemeClr val="accent2"/>
          </a:solidFill>
          <a:latin typeface="Bebas Neue"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Clr>
          <a:schemeClr val="accent2"/>
        </a:buClr>
        <a:buFont typeface="System Font Regular"/>
        <a:buChar char="→"/>
        <a:defRPr sz="1600" b="0" i="0" kern="1200">
          <a:solidFill>
            <a:schemeClr val="tx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Clr>
          <a:schemeClr val="accent3"/>
        </a:buClr>
        <a:buFont typeface="Wingdings" pitchFamily="2" charset="2"/>
        <a:buChar char="ü"/>
        <a:defRPr sz="1400" b="0" i="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Clr>
          <a:schemeClr val="accent5"/>
        </a:buClr>
        <a:buFont typeface="Arial"/>
        <a:buChar char="•"/>
        <a:defRPr sz="1200" b="0" i="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System Font Regular"/>
        <a:buChar char="→"/>
        <a:defRPr sz="1200" b="0" i="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E24BE7-BCA7-4A48-BE35-8AC243CA4FAC}"/>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7" name="Title Placeholder 4">
            <a:extLst>
              <a:ext uri="{FF2B5EF4-FFF2-40B4-BE49-F238E27FC236}">
                <a16:creationId xmlns:a16="http://schemas.microsoft.com/office/drawing/2014/main" id="{4B8BC7CB-70A8-E145-838F-47CE98ACD2A0}"/>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3">
            <a:extLst>
              <a:ext uri="{FF2B5EF4-FFF2-40B4-BE49-F238E27FC236}">
                <a16:creationId xmlns:a16="http://schemas.microsoft.com/office/drawing/2014/main" id="{53793B61-263F-2849-9992-2A0575DB3753}"/>
              </a:ext>
            </a:extLst>
          </p:cNvPr>
          <p:cNvSpPr>
            <a:spLocks noGrp="1"/>
          </p:cNvSpPr>
          <p:nvPr>
            <p:ph type="body" idx="1"/>
          </p:nvPr>
        </p:nvSpPr>
        <p:spPr>
          <a:xfrm>
            <a:off x="851647" y="1711764"/>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silhouette&#10;&#10;Description automatically generated">
            <a:extLst>
              <a:ext uri="{FF2B5EF4-FFF2-40B4-BE49-F238E27FC236}">
                <a16:creationId xmlns:a16="http://schemas.microsoft.com/office/drawing/2014/main" id="{4E02A3B0-B600-6645-9FD7-2D02D6A0E0A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3516740">
            <a:off x="8591084" y="2471416"/>
            <a:ext cx="4228996" cy="5349639"/>
          </a:xfrm>
          <a:prstGeom prst="rect">
            <a:avLst/>
          </a:prstGeom>
        </p:spPr>
      </p:pic>
      <p:pic>
        <p:nvPicPr>
          <p:cNvPr id="10" name="Picture 9" descr="A close up of a logo&#10;&#10;Description automatically generated">
            <a:extLst>
              <a:ext uri="{FF2B5EF4-FFF2-40B4-BE49-F238E27FC236}">
                <a16:creationId xmlns:a16="http://schemas.microsoft.com/office/drawing/2014/main" id="{B72CCD56-E846-B842-A33D-1AFC269A69D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65600" y="6346800"/>
            <a:ext cx="1877547" cy="374400"/>
          </a:xfrm>
          <a:prstGeom prst="rect">
            <a:avLst/>
          </a:prstGeom>
        </p:spPr>
      </p:pic>
    </p:spTree>
    <p:extLst>
      <p:ext uri="{BB962C8B-B14F-4D97-AF65-F5344CB8AC3E}">
        <p14:creationId xmlns:p14="http://schemas.microsoft.com/office/powerpoint/2010/main" val="2364638568"/>
      </p:ext>
    </p:extLst>
  </p:cSld>
  <p:clrMap bg1="lt1" tx1="dk1" bg2="lt2" tx2="dk2" accent1="accent1" accent2="accent2" accent3="accent3" accent4="accent4" accent5="accent5" accent6="accent6" hlink="hlink" folHlink="folHlink"/>
  <p:sldLayoutIdLst>
    <p:sldLayoutId id="2147483713" r:id="rId1"/>
    <p:sldLayoutId id="2147483682" r:id="rId2"/>
    <p:sldLayoutId id="2147483734" r:id="rId3"/>
  </p:sldLayoutIdLst>
  <p:txStyles>
    <p:titleStyle>
      <a:lvl1pPr algn="l" defTabSz="914400" rtl="0" eaLnBrk="1" latinLnBrk="0" hangingPunct="1">
        <a:lnSpc>
          <a:spcPct val="90000"/>
        </a:lnSpc>
        <a:spcBef>
          <a:spcPct val="0"/>
        </a:spcBef>
        <a:buNone/>
        <a:defRPr sz="4400" b="0" i="0" kern="1200">
          <a:solidFill>
            <a:schemeClr val="bg1"/>
          </a:solidFill>
          <a:latin typeface="Bebas Neue"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1600" b="0" i="0" kern="1200">
          <a:solidFill>
            <a:schemeClr val="bg1"/>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Font typeface="System Font Regular"/>
        <a:buChar char="→"/>
        <a:defRPr sz="1400" b="0" i="0" kern="1200">
          <a:solidFill>
            <a:schemeClr val="bg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Wingdings" pitchFamily="2" charset="2"/>
        <a:buChar char="ü"/>
        <a:defRPr sz="1200" b="0" i="0" kern="1200">
          <a:solidFill>
            <a:schemeClr val="bg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a:buChar char="•"/>
        <a:defRPr sz="1100" b="0" i="0" kern="1200">
          <a:solidFill>
            <a:schemeClr val="bg1"/>
          </a:solidFill>
          <a:latin typeface="Source Sans Pro" panose="020B0503030403020204" pitchFamily="34" charset="77"/>
          <a:ea typeface="+mn-ea"/>
          <a:cs typeface="+mn-cs"/>
        </a:defRPr>
      </a:lvl4pPr>
      <a:lvl5pPr marL="2000250" indent="-171450" algn="l" defTabSz="914400" rtl="0" eaLnBrk="1" latinLnBrk="0" hangingPunct="1">
        <a:lnSpc>
          <a:spcPct val="90000"/>
        </a:lnSpc>
        <a:spcBef>
          <a:spcPts val="500"/>
        </a:spcBef>
        <a:buFont typeface="System Font Regular"/>
        <a:buChar char="→"/>
        <a:defRPr sz="1100" b="0" i="0" kern="1200">
          <a:solidFill>
            <a:schemeClr val="bg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3369D-D696-B848-9DEA-B4F2A279A919}"/>
              </a:ext>
            </a:extLst>
          </p:cNvPr>
          <p:cNvSpPr/>
          <p:nvPr userDrawn="1"/>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6498F99-B853-A248-8CBC-4114C9FB713C}"/>
              </a:ext>
            </a:extLst>
          </p:cNvPr>
          <p:cNvSpPr/>
          <p:nvPr/>
        </p:nvSpPr>
        <p:spPr>
          <a:xfrm>
            <a:off x="963705" y="1212328"/>
            <a:ext cx="54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F343964-3625-3C43-8857-D5BE3E2EC1A0}"/>
              </a:ext>
            </a:extLst>
          </p:cNvPr>
          <p:cNvSpPr txBox="1"/>
          <p:nvPr/>
        </p:nvSpPr>
        <p:spPr>
          <a:xfrm>
            <a:off x="8966200" y="6430104"/>
            <a:ext cx="2401047" cy="276999"/>
          </a:xfrm>
          <a:prstGeom prst="rect">
            <a:avLst/>
          </a:prstGeom>
          <a:noFill/>
        </p:spPr>
        <p:txBody>
          <a:bodyPr wrap="square" rtlCol="0">
            <a:spAutoFit/>
          </a:bodyPr>
          <a:lstStyle/>
          <a:p>
            <a:pPr algn="r"/>
            <a:r>
              <a:rPr lang="en-US" sz="1200" b="0" i="0">
                <a:latin typeface="Source Sans Pro" panose="020B0503030403020204" pitchFamily="34" charset="77"/>
              </a:rPr>
              <a:t>www.bpdzenith.com/na/maxtech/</a:t>
            </a:r>
          </a:p>
        </p:txBody>
      </p:sp>
      <p:sp>
        <p:nvSpPr>
          <p:cNvPr id="8" name="TextBox 7">
            <a:extLst>
              <a:ext uri="{FF2B5EF4-FFF2-40B4-BE49-F238E27FC236}">
                <a16:creationId xmlns:a16="http://schemas.microsoft.com/office/drawing/2014/main" id="{FC2F1768-8102-FF49-A93C-42141E980299}"/>
              </a:ext>
            </a:extLst>
          </p:cNvPr>
          <p:cNvSpPr txBox="1"/>
          <p:nvPr/>
        </p:nvSpPr>
        <p:spPr>
          <a:xfrm>
            <a:off x="11308978" y="6430103"/>
            <a:ext cx="672352" cy="276999"/>
          </a:xfrm>
          <a:prstGeom prst="rect">
            <a:avLst/>
          </a:prstGeom>
          <a:noFill/>
        </p:spPr>
        <p:txBody>
          <a:bodyPr wrap="square" rtlCol="0">
            <a:spAutoFit/>
          </a:bodyPr>
          <a:lstStyle/>
          <a:p>
            <a:pPr algn="r"/>
            <a:fld id="{F98DF128-C20A-374F-AE68-1B99C46EF0F4}" type="slidenum">
              <a:rPr lang="en-US" sz="1200" b="0" i="0" smtClean="0">
                <a:latin typeface="Source Sans Pro" panose="020B0503030403020204" pitchFamily="34" charset="77"/>
              </a:rPr>
              <a:t>‹#›</a:t>
            </a:fld>
            <a:endParaRPr lang="en-US" sz="1200" b="0" i="0">
              <a:latin typeface="Source Sans Pro" panose="020B0503030403020204" pitchFamily="34" charset="77"/>
            </a:endParaRPr>
          </a:p>
        </p:txBody>
      </p:sp>
      <p:sp>
        <p:nvSpPr>
          <p:cNvPr id="5" name="Title Placeholder 4">
            <a:extLst>
              <a:ext uri="{FF2B5EF4-FFF2-40B4-BE49-F238E27FC236}">
                <a16:creationId xmlns:a16="http://schemas.microsoft.com/office/drawing/2014/main" id="{8B4D5D89-CC18-4247-9952-D8133207F367}"/>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3">
            <a:extLst>
              <a:ext uri="{FF2B5EF4-FFF2-40B4-BE49-F238E27FC236}">
                <a16:creationId xmlns:a16="http://schemas.microsoft.com/office/drawing/2014/main" id="{0C987BA9-1471-414A-ABEF-DDBEFA43306C}"/>
              </a:ext>
            </a:extLst>
          </p:cNvPr>
          <p:cNvSpPr>
            <a:spLocks noGrp="1"/>
          </p:cNvSpPr>
          <p:nvPr>
            <p:ph type="body" idx="1"/>
          </p:nvPr>
        </p:nvSpPr>
        <p:spPr>
          <a:xfrm>
            <a:off x="851647" y="1711764"/>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A picture containing drawing&#10;&#10;Description automatically generated">
            <a:extLst>
              <a:ext uri="{FF2B5EF4-FFF2-40B4-BE49-F238E27FC236}">
                <a16:creationId xmlns:a16="http://schemas.microsoft.com/office/drawing/2014/main" id="{5E919087-57DF-C94A-BE4F-5DBD1730CB9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967" y="6348567"/>
            <a:ext cx="1873623" cy="370850"/>
          </a:xfrm>
          <a:prstGeom prst="rect">
            <a:avLst/>
          </a:prstGeom>
        </p:spPr>
      </p:pic>
    </p:spTree>
    <p:extLst>
      <p:ext uri="{BB962C8B-B14F-4D97-AF65-F5344CB8AC3E}">
        <p14:creationId xmlns:p14="http://schemas.microsoft.com/office/powerpoint/2010/main" val="1505279473"/>
      </p:ext>
    </p:extLst>
  </p:cSld>
  <p:clrMap bg1="lt1" tx1="dk1" bg2="lt2" tx2="dk2" accent1="accent1" accent2="accent2" accent3="accent3" accent4="accent4" accent5="accent5" accent6="accent6" hlink="hlink" folHlink="folHlink"/>
  <p:sldLayoutIdLst>
    <p:sldLayoutId id="2147483738" r:id="rId1"/>
    <p:sldLayoutId id="2147483739" r:id="rId2"/>
  </p:sldLayoutIdLst>
  <p:txStyles>
    <p:titleStyle>
      <a:lvl1pPr algn="l" defTabSz="914400" rtl="0" eaLnBrk="1" latinLnBrk="0" hangingPunct="1">
        <a:lnSpc>
          <a:spcPct val="90000"/>
        </a:lnSpc>
        <a:spcBef>
          <a:spcPct val="0"/>
        </a:spcBef>
        <a:buNone/>
        <a:defRPr sz="4000" b="1" i="0" kern="1200">
          <a:solidFill>
            <a:schemeClr val="tx2"/>
          </a:solidFill>
          <a:latin typeface="Source Sans Pro Semibold" panose="020B0503030403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Clr>
          <a:schemeClr val="accent2"/>
        </a:buClr>
        <a:buFont typeface="System Font Regular"/>
        <a:buChar char="→"/>
        <a:defRPr sz="1600" b="0" i="0" kern="1200">
          <a:solidFill>
            <a:schemeClr val="tx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Clr>
          <a:schemeClr val="accent3"/>
        </a:buClr>
        <a:buFont typeface="Wingdings" pitchFamily="2" charset="2"/>
        <a:buChar char="ü"/>
        <a:defRPr sz="1400" b="0" i="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Clr>
          <a:schemeClr val="accent5"/>
        </a:buClr>
        <a:buFont typeface="Arial"/>
        <a:buChar char="•"/>
        <a:defRPr sz="1200" b="0" i="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System Font Regular"/>
        <a:buChar char="→"/>
        <a:defRPr sz="1200" b="0" i="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EA21E9-9724-A642-9CD3-9299525632F1}"/>
              </a:ext>
            </a:extLst>
          </p:cNvPr>
          <p:cNvSpPr/>
          <p:nvPr/>
        </p:nvSpPr>
        <p:spPr>
          <a:xfrm>
            <a:off x="963705" y="1212328"/>
            <a:ext cx="54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4">
            <a:extLst>
              <a:ext uri="{FF2B5EF4-FFF2-40B4-BE49-F238E27FC236}">
                <a16:creationId xmlns:a16="http://schemas.microsoft.com/office/drawing/2014/main" id="{0EFF23A2-0A1D-B84D-893B-C30FB00EF49F}"/>
              </a:ext>
            </a:extLst>
          </p:cNvPr>
          <p:cNvSpPr>
            <a:spLocks noGrp="1"/>
          </p:cNvSpPr>
          <p:nvPr>
            <p:ph type="title"/>
          </p:nvPr>
        </p:nvSpPr>
        <p:spPr>
          <a:xfrm>
            <a:off x="851647" y="375065"/>
            <a:ext cx="10515600" cy="966718"/>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3">
            <a:extLst>
              <a:ext uri="{FF2B5EF4-FFF2-40B4-BE49-F238E27FC236}">
                <a16:creationId xmlns:a16="http://schemas.microsoft.com/office/drawing/2014/main" id="{3AC5D257-01A8-3D4D-B65A-2F1B8AA81FAE}"/>
              </a:ext>
            </a:extLst>
          </p:cNvPr>
          <p:cNvSpPr>
            <a:spLocks noGrp="1"/>
          </p:cNvSpPr>
          <p:nvPr>
            <p:ph type="body" idx="1"/>
          </p:nvPr>
        </p:nvSpPr>
        <p:spPr>
          <a:xfrm>
            <a:off x="851647" y="171176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A6C2191E-F19F-7249-BF71-A7E12977E7AE}"/>
              </a:ext>
            </a:extLst>
          </p:cNvPr>
          <p:cNvSpPr txBox="1"/>
          <p:nvPr userDrawn="1"/>
        </p:nvSpPr>
        <p:spPr>
          <a:xfrm>
            <a:off x="7899400" y="6430104"/>
            <a:ext cx="3467847" cy="276999"/>
          </a:xfrm>
          <a:prstGeom prst="rect">
            <a:avLst/>
          </a:prstGeom>
          <a:noFill/>
        </p:spPr>
        <p:txBody>
          <a:bodyPr wrap="square" rtlCol="0">
            <a:spAutoFit/>
          </a:bodyPr>
          <a:lstStyle/>
          <a:p>
            <a:pPr algn="r"/>
            <a:r>
              <a:rPr lang="en-US" sz="1200" b="0" i="0" dirty="0">
                <a:latin typeface="Source Sans Pro" panose="020B0503030403020204" pitchFamily="34" charset="77"/>
                <a:hlinkClick r:id="rId22"/>
              </a:rPr>
              <a:t>www.bpdzenith.com/bpd-solutions/maxicloud</a:t>
            </a:r>
            <a:endParaRPr lang="en-US" sz="1200" b="0" i="0" dirty="0">
              <a:latin typeface="Source Sans Pro" panose="020B0503030403020204" pitchFamily="34" charset="77"/>
            </a:endParaRPr>
          </a:p>
        </p:txBody>
      </p:sp>
      <p:pic>
        <p:nvPicPr>
          <p:cNvPr id="9" name="Picture 8" descr="A picture containing drawing&#10;&#10;Description automatically generated">
            <a:extLst>
              <a:ext uri="{FF2B5EF4-FFF2-40B4-BE49-F238E27FC236}">
                <a16:creationId xmlns:a16="http://schemas.microsoft.com/office/drawing/2014/main" id="{C258F81C-E9D5-984A-947B-0238D879FF61}"/>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210670" y="6272749"/>
            <a:ext cx="1728197" cy="420372"/>
          </a:xfrm>
          <a:prstGeom prst="rect">
            <a:avLst/>
          </a:prstGeom>
        </p:spPr>
      </p:pic>
    </p:spTree>
    <p:extLst>
      <p:ext uri="{BB962C8B-B14F-4D97-AF65-F5344CB8AC3E}">
        <p14:creationId xmlns:p14="http://schemas.microsoft.com/office/powerpoint/2010/main" val="83648825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xStyles>
    <p:titleStyle>
      <a:lvl1pPr algn="l" defTabSz="914400" rtl="0" eaLnBrk="1" latinLnBrk="0" hangingPunct="1">
        <a:lnSpc>
          <a:spcPct val="90000"/>
        </a:lnSpc>
        <a:spcBef>
          <a:spcPct val="0"/>
        </a:spcBef>
        <a:buNone/>
        <a:defRPr sz="4000" b="1" i="0" kern="1200">
          <a:solidFill>
            <a:schemeClr val="tx2"/>
          </a:solidFill>
          <a:latin typeface="Source Sans Pro Semibold" panose="020B0503030403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Clr>
          <a:schemeClr val="accent2"/>
        </a:buClr>
        <a:buFont typeface="System Font Regular"/>
        <a:buChar char="→"/>
        <a:defRPr sz="1600" b="0" i="0" kern="1200">
          <a:solidFill>
            <a:schemeClr val="tx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Clr>
          <a:schemeClr val="accent2"/>
        </a:buClr>
        <a:buFont typeface="Wingdings" pitchFamily="2" charset="2"/>
        <a:buChar char="ü"/>
        <a:defRPr sz="1400" b="0" i="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Clr>
          <a:schemeClr val="accent4"/>
        </a:buClr>
        <a:buFont typeface="Arial"/>
        <a:buChar char="•"/>
        <a:defRPr sz="1200" b="0" i="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System Font Regular"/>
        <a:buChar char="→"/>
        <a:defRPr sz="1200" b="0" i="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15:clr>
            <a:srgbClr val="F26B43"/>
          </p15:clr>
        </p15:guide>
        <p15:guide id="4" pos="3885">
          <p15:clr>
            <a:srgbClr val="F26B43"/>
          </p15:clr>
        </p15:guide>
        <p15:guide id="5" pos="37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mailto:Stephen.hume@sheffieldscientific.com"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xml"/><Relationship Id="rId6" Type="http://schemas.openxmlformats.org/officeDocument/2006/relationships/image" Target="../media/image85.jpg"/><Relationship Id="rId5" Type="http://schemas.openxmlformats.org/officeDocument/2006/relationships/image" Target="../media/image84.png"/><Relationship Id="rId4" Type="http://schemas.openxmlformats.org/officeDocument/2006/relationships/image" Target="../media/image8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C0EEB6-027A-41D5-85EB-57BF7FF4F2D1}"/>
              </a:ext>
            </a:extLst>
          </p:cNvPr>
          <p:cNvSpPr>
            <a:spLocks noGrp="1"/>
          </p:cNvSpPr>
          <p:nvPr>
            <p:ph type="body" sz="quarter" idx="11"/>
          </p:nvPr>
        </p:nvSpPr>
        <p:spPr>
          <a:xfrm>
            <a:off x="868218" y="4074526"/>
            <a:ext cx="10852805" cy="1216210"/>
          </a:xfrm>
        </p:spPr>
        <p:txBody>
          <a:bodyPr>
            <a:normAutofit/>
          </a:bodyPr>
          <a:lstStyle/>
          <a:p>
            <a:pPr>
              <a:lnSpc>
                <a:spcPct val="120000"/>
              </a:lnSpc>
              <a:spcBef>
                <a:spcPts val="0"/>
              </a:spcBef>
            </a:pPr>
            <a:r>
              <a:rPr lang="en-US" sz="2800" dirty="0">
                <a:solidFill>
                  <a:schemeClr val="tx1">
                    <a:lumMod val="75000"/>
                    <a:lumOff val="25000"/>
                  </a:schemeClr>
                </a:solidFill>
                <a:latin typeface="Calibri" panose="020F0502020204030204" pitchFamily="34" charset="0"/>
                <a:cs typeface="Calibri" panose="020F0502020204030204" pitchFamily="34" charset="0"/>
              </a:rPr>
              <a:t>Enhancing an Application to Request New Items and Inventory in Maximo</a:t>
            </a:r>
          </a:p>
          <a:p>
            <a:pPr>
              <a:lnSpc>
                <a:spcPct val="120000"/>
              </a:lnSpc>
              <a:spcBef>
                <a:spcPts val="0"/>
              </a:spcBef>
            </a:pPr>
            <a:endParaRPr lang="en-CA" sz="6100" dirty="0">
              <a:solidFill>
                <a:srgbClr val="0070C0"/>
              </a:solidFill>
            </a:endParaRPr>
          </a:p>
        </p:txBody>
      </p:sp>
      <p:sp>
        <p:nvSpPr>
          <p:cNvPr id="4" name="Text Placeholder 1">
            <a:extLst>
              <a:ext uri="{FF2B5EF4-FFF2-40B4-BE49-F238E27FC236}">
                <a16:creationId xmlns:a16="http://schemas.microsoft.com/office/drawing/2014/main" id="{D4448E2B-3F32-C6C2-7A58-271624547228}"/>
              </a:ext>
            </a:extLst>
          </p:cNvPr>
          <p:cNvSpPr txBox="1">
            <a:spLocks/>
          </p:cNvSpPr>
          <p:nvPr/>
        </p:nvSpPr>
        <p:spPr>
          <a:xfrm>
            <a:off x="868218" y="2783474"/>
            <a:ext cx="10010692" cy="1676905"/>
          </a:xfrm>
          <a:prstGeom prst="rect">
            <a:avLst/>
          </a:prstGeom>
        </p:spPr>
        <p:txBody>
          <a:bodyPr vert="horz" lIns="91440" tIns="45720" rIns="91440" bIns="45720" rtlCol="0">
            <a:normAutofit/>
          </a:bodyPr>
          <a:lstStyle>
            <a:lvl1pPr marL="0" indent="0" algn="l" defTabSz="914400" rtl="0" eaLnBrk="1" latinLnBrk="0" hangingPunct="1">
              <a:lnSpc>
                <a:spcPts val="5500"/>
              </a:lnSpc>
              <a:spcBef>
                <a:spcPts val="1000"/>
              </a:spcBef>
              <a:buFont typeface="Arial"/>
              <a:buNone/>
              <a:defRPr sz="6000" b="0" i="0" kern="1200">
                <a:solidFill>
                  <a:schemeClr val="accent2"/>
                </a:solidFill>
                <a:effectLst>
                  <a:glow>
                    <a:schemeClr val="bg1"/>
                  </a:glow>
                </a:effectLst>
                <a:latin typeface="Bebas Neue" panose="020B0606020202050201" pitchFamily="34" charset="0"/>
                <a:ea typeface="Bebas Neue" panose="020B0606020202050201" pitchFamily="34" charset="0"/>
                <a:cs typeface="Calibri" charset="0"/>
              </a:defRPr>
            </a:lvl1pPr>
            <a:lvl2pPr marL="685800" indent="-228600" algn="l" defTabSz="914400" rtl="0" eaLnBrk="1" latinLnBrk="0" hangingPunct="1">
              <a:lnSpc>
                <a:spcPct val="90000"/>
              </a:lnSpc>
              <a:spcBef>
                <a:spcPts val="500"/>
              </a:spcBef>
              <a:buClr>
                <a:schemeClr val="accent2"/>
              </a:buClr>
              <a:buFont typeface="System Font Regular"/>
              <a:buChar char="→"/>
              <a:defRPr sz="1600" b="0" i="0" kern="1200">
                <a:solidFill>
                  <a:schemeClr val="tx1"/>
                </a:solidFill>
                <a:latin typeface="Source Sans Pro" panose="020B0503030403020204" pitchFamily="34" charset="77"/>
                <a:ea typeface="+mn-ea"/>
                <a:cs typeface="+mn-cs"/>
              </a:defRPr>
            </a:lvl2pPr>
            <a:lvl3pPr marL="1200150" indent="-285750" algn="l" defTabSz="914400" rtl="0" eaLnBrk="1" latinLnBrk="0" hangingPunct="1">
              <a:lnSpc>
                <a:spcPct val="90000"/>
              </a:lnSpc>
              <a:spcBef>
                <a:spcPts val="500"/>
              </a:spcBef>
              <a:buClr>
                <a:schemeClr val="accent3"/>
              </a:buClr>
              <a:buFont typeface="Wingdings" pitchFamily="2" charset="2"/>
              <a:buChar char="ü"/>
              <a:defRPr sz="1400" b="0" i="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Clr>
                <a:schemeClr val="accent5"/>
              </a:buClr>
              <a:buFont typeface="Arial"/>
              <a:buChar char="•"/>
              <a:defRPr sz="1200" b="0" i="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System Font Regular"/>
              <a:buChar char="→"/>
              <a:defRPr sz="1200" b="0" i="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CA" sz="6600" dirty="0"/>
              <a:t>Custom applications using just configuration: Part 2</a:t>
            </a:r>
          </a:p>
        </p:txBody>
      </p:sp>
      <p:sp>
        <p:nvSpPr>
          <p:cNvPr id="5" name="Text Placeholder 3">
            <a:extLst>
              <a:ext uri="{FF2B5EF4-FFF2-40B4-BE49-F238E27FC236}">
                <a16:creationId xmlns:a16="http://schemas.microsoft.com/office/drawing/2014/main" id="{E901658F-9A52-662D-5B28-78FDA833EB5A}"/>
              </a:ext>
            </a:extLst>
          </p:cNvPr>
          <p:cNvSpPr txBox="1">
            <a:spLocks/>
          </p:cNvSpPr>
          <p:nvPr/>
        </p:nvSpPr>
        <p:spPr>
          <a:xfrm>
            <a:off x="868218" y="4913335"/>
            <a:ext cx="7976727" cy="4615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200" b="0" i="0" kern="1200" baseline="0">
                <a:solidFill>
                  <a:schemeClr val="tx1"/>
                </a:solidFill>
                <a:latin typeface="Source Sans Pro" panose="020B0503030403020204" pitchFamily="34" charset="77"/>
                <a:ea typeface="Open Sans" charset="0"/>
                <a:cs typeface="Open Sans" charset="0"/>
              </a:defRPr>
            </a:lvl1pPr>
            <a:lvl2pPr marL="685800" indent="-228600" algn="l" defTabSz="914400" rtl="0" eaLnBrk="1" latinLnBrk="0" hangingPunct="1">
              <a:lnSpc>
                <a:spcPct val="90000"/>
              </a:lnSpc>
              <a:spcBef>
                <a:spcPts val="500"/>
              </a:spcBef>
              <a:buClr>
                <a:schemeClr val="accent2"/>
              </a:buClr>
              <a:buFont typeface="System Font Regular"/>
              <a:buChar char="→"/>
              <a:defRPr sz="1600" b="0" i="0" kern="1200">
                <a:solidFill>
                  <a:schemeClr val="tx1"/>
                </a:solidFill>
                <a:latin typeface="Source Sans Pro" panose="020B0503030403020204" pitchFamily="34" charset="77"/>
                <a:ea typeface="+mn-ea"/>
                <a:cs typeface="+mn-cs"/>
              </a:defRPr>
            </a:lvl2pPr>
            <a:lvl3pPr marL="1200150" indent="-285750" algn="l" defTabSz="914400" rtl="0" eaLnBrk="1" latinLnBrk="0" hangingPunct="1">
              <a:lnSpc>
                <a:spcPct val="90000"/>
              </a:lnSpc>
              <a:spcBef>
                <a:spcPts val="500"/>
              </a:spcBef>
              <a:buClr>
                <a:schemeClr val="accent3"/>
              </a:buClr>
              <a:buFont typeface="Wingdings" pitchFamily="2" charset="2"/>
              <a:buChar char="ü"/>
              <a:defRPr sz="1400" b="0" i="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Clr>
                <a:schemeClr val="accent5"/>
              </a:buClr>
              <a:buFont typeface="Arial"/>
              <a:buChar char="•"/>
              <a:defRPr sz="1200" b="0" i="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System Font Regular"/>
              <a:buChar char="→"/>
              <a:defRPr sz="1200" b="0" i="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CA" sz="2000" dirty="0">
                <a:solidFill>
                  <a:schemeClr val="accent1"/>
                </a:solidFill>
              </a:rPr>
              <a:t>Stephen Hume| </a:t>
            </a:r>
            <a:r>
              <a:rPr lang="en-CA" sz="2000" dirty="0" err="1">
                <a:solidFill>
                  <a:schemeClr val="accent1"/>
                </a:solidFill>
              </a:rPr>
              <a:t>Maxino</a:t>
            </a:r>
            <a:r>
              <a:rPr lang="en-CA" sz="2000" dirty="0">
                <a:solidFill>
                  <a:schemeClr val="accent1"/>
                </a:solidFill>
              </a:rPr>
              <a:t> Principal Consultant |</a:t>
            </a:r>
          </a:p>
        </p:txBody>
      </p:sp>
      <p:pic>
        <p:nvPicPr>
          <p:cNvPr id="6" name="Picture 2" descr="Sheffield Scientific logo">
            <a:extLst>
              <a:ext uri="{FF2B5EF4-FFF2-40B4-BE49-F238E27FC236}">
                <a16:creationId xmlns:a16="http://schemas.microsoft.com/office/drawing/2014/main" id="{6CC302AE-EA0C-8537-A1A7-FCB720906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564" y="4835733"/>
            <a:ext cx="1850251" cy="61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8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Configure the INVRMULTI application</a:t>
            </a:r>
            <a:endParaRPr lang="en-CA" dirty="0"/>
          </a:p>
        </p:txBody>
      </p:sp>
      <p:pic>
        <p:nvPicPr>
          <p:cNvPr id="5" name="Picture 4">
            <a:extLst>
              <a:ext uri="{FF2B5EF4-FFF2-40B4-BE49-F238E27FC236}">
                <a16:creationId xmlns:a16="http://schemas.microsoft.com/office/drawing/2014/main" id="{4C94CB29-00C9-5C34-DD6B-A9263D31E8F3}"/>
              </a:ext>
            </a:extLst>
          </p:cNvPr>
          <p:cNvPicPr>
            <a:picLocks noChangeAspect="1"/>
          </p:cNvPicPr>
          <p:nvPr/>
        </p:nvPicPr>
        <p:blipFill>
          <a:blip r:embed="rId3"/>
          <a:stretch>
            <a:fillRect/>
          </a:stretch>
        </p:blipFill>
        <p:spPr>
          <a:xfrm>
            <a:off x="1009026" y="1484770"/>
            <a:ext cx="7787182" cy="4617248"/>
          </a:xfrm>
          <a:prstGeom prst="rect">
            <a:avLst/>
          </a:prstGeom>
          <a:ln>
            <a:solidFill>
              <a:schemeClr val="accent1"/>
            </a:solidFill>
          </a:ln>
        </p:spPr>
      </p:pic>
      <p:sp>
        <p:nvSpPr>
          <p:cNvPr id="6" name="TextBox 5">
            <a:extLst>
              <a:ext uri="{FF2B5EF4-FFF2-40B4-BE49-F238E27FC236}">
                <a16:creationId xmlns:a16="http://schemas.microsoft.com/office/drawing/2014/main" id="{C7FB3E6A-8EEF-2F0C-A59A-58AA5698821B}"/>
              </a:ext>
            </a:extLst>
          </p:cNvPr>
          <p:cNvSpPr txBox="1"/>
          <p:nvPr/>
        </p:nvSpPr>
        <p:spPr>
          <a:xfrm>
            <a:off x="8908935" y="1972425"/>
            <a:ext cx="2806538" cy="2585323"/>
          </a:xfrm>
          <a:prstGeom prst="rect">
            <a:avLst/>
          </a:prstGeom>
          <a:noFill/>
        </p:spPr>
        <p:txBody>
          <a:bodyPr wrap="none" rtlCol="0">
            <a:spAutoFit/>
          </a:bodyPr>
          <a:lstStyle/>
          <a:p>
            <a:r>
              <a:rPr lang="en-US" dirty="0"/>
              <a:t>The details Section remains </a:t>
            </a:r>
          </a:p>
          <a:p>
            <a:r>
              <a:rPr lang="en-US" dirty="0"/>
              <a:t>the same as the original</a:t>
            </a:r>
            <a:br>
              <a:rPr lang="en-US" dirty="0"/>
            </a:br>
            <a:r>
              <a:rPr lang="en-US" dirty="0"/>
              <a:t>application.</a:t>
            </a:r>
          </a:p>
          <a:p>
            <a:endParaRPr lang="en-US" dirty="0"/>
          </a:p>
          <a:p>
            <a:r>
              <a:rPr lang="en-US" dirty="0"/>
              <a:t>The SUBMIT button will </a:t>
            </a:r>
          </a:p>
          <a:p>
            <a:r>
              <a:rPr lang="en-US" dirty="0"/>
              <a:t>remain in the same spot,</a:t>
            </a:r>
          </a:p>
          <a:p>
            <a:r>
              <a:rPr lang="en-US" dirty="0"/>
              <a:t>but will submit the </a:t>
            </a:r>
            <a:br>
              <a:rPr lang="en-US" dirty="0"/>
            </a:br>
            <a:r>
              <a:rPr lang="en-US" dirty="0"/>
              <a:t>new workflow when it</a:t>
            </a:r>
            <a:br>
              <a:rPr lang="en-US" dirty="0"/>
            </a:br>
            <a:r>
              <a:rPr lang="en-US" dirty="0"/>
              <a:t>is created.</a:t>
            </a:r>
          </a:p>
        </p:txBody>
      </p:sp>
    </p:spTree>
    <p:extLst>
      <p:ext uri="{BB962C8B-B14F-4D97-AF65-F5344CB8AC3E}">
        <p14:creationId xmlns:p14="http://schemas.microsoft.com/office/powerpoint/2010/main" val="337178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Configure the INVRMULTI application</a:t>
            </a:r>
            <a:endParaRPr lang="en-CA" dirty="0"/>
          </a:p>
        </p:txBody>
      </p:sp>
      <p:pic>
        <p:nvPicPr>
          <p:cNvPr id="2" name="Picture 1">
            <a:extLst>
              <a:ext uri="{FF2B5EF4-FFF2-40B4-BE49-F238E27FC236}">
                <a16:creationId xmlns:a16="http://schemas.microsoft.com/office/drawing/2014/main" id="{95B5F2F1-0F78-0C3C-B0C5-5ABF249ECCA1}"/>
              </a:ext>
            </a:extLst>
          </p:cNvPr>
          <p:cNvPicPr>
            <a:picLocks noChangeAspect="1"/>
          </p:cNvPicPr>
          <p:nvPr/>
        </p:nvPicPr>
        <p:blipFill>
          <a:blip r:embed="rId3"/>
          <a:stretch>
            <a:fillRect/>
          </a:stretch>
        </p:blipFill>
        <p:spPr>
          <a:xfrm>
            <a:off x="970419" y="1738255"/>
            <a:ext cx="8430802" cy="4486901"/>
          </a:xfrm>
          <a:prstGeom prst="rect">
            <a:avLst/>
          </a:prstGeom>
          <a:ln>
            <a:solidFill>
              <a:schemeClr val="accent1"/>
            </a:solidFill>
          </a:ln>
        </p:spPr>
      </p:pic>
      <p:sp>
        <p:nvSpPr>
          <p:cNvPr id="4" name="TextBox 3">
            <a:extLst>
              <a:ext uri="{FF2B5EF4-FFF2-40B4-BE49-F238E27FC236}">
                <a16:creationId xmlns:a16="http://schemas.microsoft.com/office/drawing/2014/main" id="{D145661C-48F0-4C7B-83B1-56936F538E99}"/>
              </a:ext>
            </a:extLst>
          </p:cNvPr>
          <p:cNvSpPr txBox="1"/>
          <p:nvPr/>
        </p:nvSpPr>
        <p:spPr>
          <a:xfrm>
            <a:off x="851647" y="1293210"/>
            <a:ext cx="11221581" cy="369332"/>
          </a:xfrm>
          <a:prstGeom prst="rect">
            <a:avLst/>
          </a:prstGeom>
          <a:noFill/>
        </p:spPr>
        <p:txBody>
          <a:bodyPr wrap="square" rtlCol="0">
            <a:spAutoFit/>
          </a:bodyPr>
          <a:lstStyle/>
          <a:p>
            <a:r>
              <a:rPr lang="en-US" dirty="0"/>
              <a:t>The Multiple Assets and Locations table will remain the same as the original application</a:t>
            </a:r>
          </a:p>
        </p:txBody>
      </p:sp>
      <p:sp>
        <p:nvSpPr>
          <p:cNvPr id="8" name="TextBox 7">
            <a:extLst>
              <a:ext uri="{FF2B5EF4-FFF2-40B4-BE49-F238E27FC236}">
                <a16:creationId xmlns:a16="http://schemas.microsoft.com/office/drawing/2014/main" id="{2597D2A3-E055-866D-9B2E-5A1F9654DC76}"/>
              </a:ext>
            </a:extLst>
          </p:cNvPr>
          <p:cNvSpPr txBox="1"/>
          <p:nvPr/>
        </p:nvSpPr>
        <p:spPr>
          <a:xfrm>
            <a:off x="9547527" y="3981705"/>
            <a:ext cx="2188754" cy="2308324"/>
          </a:xfrm>
          <a:prstGeom prst="rect">
            <a:avLst/>
          </a:prstGeom>
          <a:noFill/>
        </p:spPr>
        <p:txBody>
          <a:bodyPr wrap="square">
            <a:spAutoFit/>
          </a:bodyPr>
          <a:lstStyle/>
          <a:p>
            <a:r>
              <a:rPr lang="en-US" b="1" dirty="0"/>
              <a:t>Note: </a:t>
            </a:r>
            <a:r>
              <a:rPr lang="en-US" dirty="0"/>
              <a:t>The business decision was that all items on this multi line inventory request would be spare parts on whichever assets are listed.</a:t>
            </a:r>
          </a:p>
        </p:txBody>
      </p:sp>
    </p:spTree>
    <p:extLst>
      <p:ext uri="{BB962C8B-B14F-4D97-AF65-F5344CB8AC3E}">
        <p14:creationId xmlns:p14="http://schemas.microsoft.com/office/powerpoint/2010/main" val="3346337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Configure the INVRMULTI application</a:t>
            </a:r>
            <a:endParaRPr lang="en-CA" dirty="0"/>
          </a:p>
        </p:txBody>
      </p:sp>
      <p:pic>
        <p:nvPicPr>
          <p:cNvPr id="5" name="Picture 4">
            <a:extLst>
              <a:ext uri="{FF2B5EF4-FFF2-40B4-BE49-F238E27FC236}">
                <a16:creationId xmlns:a16="http://schemas.microsoft.com/office/drawing/2014/main" id="{5A4DC8A1-FBEC-EB49-5C15-49680A08CBF5}"/>
              </a:ext>
            </a:extLst>
          </p:cNvPr>
          <p:cNvPicPr>
            <a:picLocks noChangeAspect="1"/>
          </p:cNvPicPr>
          <p:nvPr/>
        </p:nvPicPr>
        <p:blipFill>
          <a:blip r:embed="rId3"/>
          <a:stretch>
            <a:fillRect/>
          </a:stretch>
        </p:blipFill>
        <p:spPr>
          <a:xfrm>
            <a:off x="969629" y="1341783"/>
            <a:ext cx="10465806" cy="4581768"/>
          </a:xfrm>
          <a:prstGeom prst="rect">
            <a:avLst/>
          </a:prstGeom>
          <a:ln>
            <a:solidFill>
              <a:schemeClr val="accent1"/>
            </a:solidFill>
          </a:ln>
        </p:spPr>
      </p:pic>
      <p:sp>
        <p:nvSpPr>
          <p:cNvPr id="6" name="TextBox 5">
            <a:extLst>
              <a:ext uri="{FF2B5EF4-FFF2-40B4-BE49-F238E27FC236}">
                <a16:creationId xmlns:a16="http://schemas.microsoft.com/office/drawing/2014/main" id="{A6DAFCFE-4EB0-A0D3-8D17-47E351BA579A}"/>
              </a:ext>
            </a:extLst>
          </p:cNvPr>
          <p:cNvSpPr txBox="1"/>
          <p:nvPr/>
        </p:nvSpPr>
        <p:spPr>
          <a:xfrm>
            <a:off x="457697" y="5923551"/>
            <a:ext cx="11734303" cy="369332"/>
          </a:xfrm>
          <a:prstGeom prst="rect">
            <a:avLst/>
          </a:prstGeom>
          <a:noFill/>
        </p:spPr>
        <p:txBody>
          <a:bodyPr wrap="none" rtlCol="0">
            <a:spAutoFit/>
          </a:bodyPr>
          <a:lstStyle/>
          <a:p>
            <a:r>
              <a:rPr lang="en-US" dirty="0"/>
              <a:t>This is the new part of the application, where the list of items comes from the data stored in the new table which is created</a:t>
            </a:r>
          </a:p>
        </p:txBody>
      </p:sp>
    </p:spTree>
    <p:extLst>
      <p:ext uri="{BB962C8B-B14F-4D97-AF65-F5344CB8AC3E}">
        <p14:creationId xmlns:p14="http://schemas.microsoft.com/office/powerpoint/2010/main" val="1643180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Allowing Different Item Images</a:t>
            </a:r>
            <a:endParaRPr lang="en-CA"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84FD608-6AE1-2B40-CEAB-AE8F601151E2}"/>
              </a:ext>
            </a:extLst>
          </p:cNvPr>
          <p:cNvSpPr txBox="1"/>
          <p:nvPr/>
        </p:nvSpPr>
        <p:spPr>
          <a:xfrm>
            <a:off x="851647" y="1427393"/>
            <a:ext cx="10192435" cy="2585323"/>
          </a:xfrm>
          <a:prstGeom prst="rect">
            <a:avLst/>
          </a:prstGeom>
          <a:noFill/>
        </p:spPr>
        <p:txBody>
          <a:bodyPr wrap="square" rtlCol="0">
            <a:spAutoFit/>
          </a:bodyPr>
          <a:lstStyle/>
          <a:p>
            <a:r>
              <a:rPr lang="en-US" sz="1800" dirty="0"/>
              <a:t>In the new multi line application there is a need for the user to be able to add different item images for each line item.</a:t>
            </a:r>
          </a:p>
          <a:p>
            <a:endParaRPr lang="en-US" sz="1800" dirty="0"/>
          </a:p>
          <a:p>
            <a:r>
              <a:rPr lang="en-US" sz="1800" dirty="0"/>
              <a:t>The way the IMGLIB functions work in Maximo there can only be a single IMGLIB record for the parent object. In other words, since the header details are using the SR object, there could only be a single picture for each multiline inventory request.</a:t>
            </a:r>
          </a:p>
          <a:p>
            <a:endParaRPr lang="en-US" sz="1800" dirty="0"/>
          </a:p>
          <a:p>
            <a:r>
              <a:rPr lang="en-US" sz="1800" dirty="0"/>
              <a:t>For this reason, we created a new application which would allow the user to create an IMGLIB record for each item on the multiline request.</a:t>
            </a:r>
          </a:p>
        </p:txBody>
      </p:sp>
    </p:spTree>
    <p:extLst>
      <p:ext uri="{BB962C8B-B14F-4D97-AF65-F5344CB8AC3E}">
        <p14:creationId xmlns:p14="http://schemas.microsoft.com/office/powerpoint/2010/main" val="3396127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Create Second New Application</a:t>
            </a:r>
            <a:endParaRPr lang="en-CA"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E6BF55C-3CBA-F582-A43A-741EF38A0016}"/>
              </a:ext>
            </a:extLst>
          </p:cNvPr>
          <p:cNvSpPr txBox="1"/>
          <p:nvPr/>
        </p:nvSpPr>
        <p:spPr>
          <a:xfrm>
            <a:off x="851646" y="1265382"/>
            <a:ext cx="11152467" cy="646331"/>
          </a:xfrm>
          <a:prstGeom prst="rect">
            <a:avLst/>
          </a:prstGeom>
          <a:noFill/>
        </p:spPr>
        <p:txBody>
          <a:bodyPr wrap="square" rtlCol="0">
            <a:spAutoFit/>
          </a:bodyPr>
          <a:lstStyle/>
          <a:p>
            <a:r>
              <a:rPr lang="en-US" dirty="0"/>
              <a:t>In order to allow for the addition of images for each line item, a new application must be created to manage the images for multiple line items.  The reason for this is that using IMGLIB only permits a single image per record.</a:t>
            </a:r>
          </a:p>
        </p:txBody>
      </p:sp>
      <p:pic>
        <p:nvPicPr>
          <p:cNvPr id="4" name="Picture 3">
            <a:extLst>
              <a:ext uri="{FF2B5EF4-FFF2-40B4-BE49-F238E27FC236}">
                <a16:creationId xmlns:a16="http://schemas.microsoft.com/office/drawing/2014/main" id="{E30DC57D-DD9B-FFBB-F597-B9D6D736AFA6}"/>
              </a:ext>
            </a:extLst>
          </p:cNvPr>
          <p:cNvPicPr>
            <a:picLocks noChangeAspect="1"/>
          </p:cNvPicPr>
          <p:nvPr/>
        </p:nvPicPr>
        <p:blipFill>
          <a:blip r:embed="rId3"/>
          <a:stretch>
            <a:fillRect/>
          </a:stretch>
        </p:blipFill>
        <p:spPr>
          <a:xfrm>
            <a:off x="957765" y="2025244"/>
            <a:ext cx="9308243" cy="4069471"/>
          </a:xfrm>
          <a:prstGeom prst="rect">
            <a:avLst/>
          </a:prstGeom>
          <a:ln>
            <a:solidFill>
              <a:schemeClr val="accent1"/>
            </a:solidFill>
          </a:ln>
        </p:spPr>
      </p:pic>
    </p:spTree>
    <p:extLst>
      <p:ext uri="{BB962C8B-B14F-4D97-AF65-F5344CB8AC3E}">
        <p14:creationId xmlns:p14="http://schemas.microsoft.com/office/powerpoint/2010/main" val="3675482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Create Second New Application</a:t>
            </a:r>
            <a:endParaRPr lang="en-CA"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395B096-F739-8544-D52E-F091880D6DE1}"/>
              </a:ext>
            </a:extLst>
          </p:cNvPr>
          <p:cNvSpPr txBox="1"/>
          <p:nvPr/>
        </p:nvSpPr>
        <p:spPr>
          <a:xfrm>
            <a:off x="851647" y="1346208"/>
            <a:ext cx="11017798" cy="923330"/>
          </a:xfrm>
          <a:prstGeom prst="rect">
            <a:avLst/>
          </a:prstGeom>
          <a:noFill/>
        </p:spPr>
        <p:txBody>
          <a:bodyPr wrap="square" rtlCol="0">
            <a:spAutoFit/>
          </a:bodyPr>
          <a:lstStyle/>
          <a:p>
            <a:r>
              <a:rPr lang="en-US" dirty="0"/>
              <a:t>This application allows a user to scroll through all of the items on all inventory requests and can add images to each item as required. The multiple inventory request application is also configured to navigate to the image management application directly from each line item.</a:t>
            </a:r>
          </a:p>
        </p:txBody>
      </p:sp>
      <p:pic>
        <p:nvPicPr>
          <p:cNvPr id="6" name="Picture 5">
            <a:extLst>
              <a:ext uri="{FF2B5EF4-FFF2-40B4-BE49-F238E27FC236}">
                <a16:creationId xmlns:a16="http://schemas.microsoft.com/office/drawing/2014/main" id="{D59B581C-DAEF-ADEA-C167-3E482BC09578}"/>
              </a:ext>
            </a:extLst>
          </p:cNvPr>
          <p:cNvPicPr>
            <a:picLocks noChangeAspect="1"/>
          </p:cNvPicPr>
          <p:nvPr/>
        </p:nvPicPr>
        <p:blipFill>
          <a:blip r:embed="rId3"/>
          <a:stretch>
            <a:fillRect/>
          </a:stretch>
        </p:blipFill>
        <p:spPr>
          <a:xfrm>
            <a:off x="967649" y="2374143"/>
            <a:ext cx="5653632" cy="3693154"/>
          </a:xfrm>
          <a:prstGeom prst="rect">
            <a:avLst/>
          </a:prstGeom>
          <a:ln>
            <a:solidFill>
              <a:schemeClr val="accent1"/>
            </a:solidFill>
          </a:ln>
        </p:spPr>
      </p:pic>
      <p:sp>
        <p:nvSpPr>
          <p:cNvPr id="7" name="TextBox 6">
            <a:extLst>
              <a:ext uri="{FF2B5EF4-FFF2-40B4-BE49-F238E27FC236}">
                <a16:creationId xmlns:a16="http://schemas.microsoft.com/office/drawing/2014/main" id="{42F5EBE0-A8B2-2328-46AA-3981830566DE}"/>
              </a:ext>
            </a:extLst>
          </p:cNvPr>
          <p:cNvSpPr txBox="1"/>
          <p:nvPr/>
        </p:nvSpPr>
        <p:spPr>
          <a:xfrm>
            <a:off x="6844331" y="2374143"/>
            <a:ext cx="4380020" cy="2308324"/>
          </a:xfrm>
          <a:prstGeom prst="rect">
            <a:avLst/>
          </a:prstGeom>
          <a:noFill/>
        </p:spPr>
        <p:txBody>
          <a:bodyPr wrap="square" rtlCol="0">
            <a:spAutoFit/>
          </a:bodyPr>
          <a:lstStyle/>
          <a:p>
            <a:r>
              <a:rPr lang="en-US" dirty="0"/>
              <a:t>The application is very simple with one function only.  </a:t>
            </a:r>
          </a:p>
          <a:p>
            <a:br>
              <a:rPr lang="en-US" dirty="0"/>
            </a:br>
            <a:r>
              <a:rPr lang="en-US" dirty="0"/>
              <a:t>The user can add or modify the image that is associated with each inventory request item.</a:t>
            </a:r>
          </a:p>
          <a:p>
            <a:endParaRPr lang="en-US" dirty="0"/>
          </a:p>
          <a:p>
            <a:r>
              <a:rPr lang="en-US" dirty="0"/>
              <a:t>As per the standards for IMGLIB only GIF and JPG files  may be used for item images.</a:t>
            </a:r>
          </a:p>
        </p:txBody>
      </p:sp>
    </p:spTree>
    <p:extLst>
      <p:ext uri="{BB962C8B-B14F-4D97-AF65-F5344CB8AC3E}">
        <p14:creationId xmlns:p14="http://schemas.microsoft.com/office/powerpoint/2010/main" val="330170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Create Second New Application</a:t>
            </a:r>
            <a:endParaRPr lang="en-CA"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43EB01E0-DCC7-76B4-76FD-CD9C7068924F}"/>
              </a:ext>
            </a:extLst>
          </p:cNvPr>
          <p:cNvGraphicFramePr>
            <a:graphicFrameLocks noGrp="1"/>
          </p:cNvGraphicFramePr>
          <p:nvPr>
            <p:extLst>
              <p:ext uri="{D42A27DB-BD31-4B8C-83A1-F6EECF244321}">
                <p14:modId xmlns:p14="http://schemas.microsoft.com/office/powerpoint/2010/main" val="269308367"/>
              </p:ext>
            </p:extLst>
          </p:nvPr>
        </p:nvGraphicFramePr>
        <p:xfrm>
          <a:off x="993901" y="1869568"/>
          <a:ext cx="8722552" cy="4096218"/>
        </p:xfrm>
        <a:graphic>
          <a:graphicData uri="http://schemas.openxmlformats.org/drawingml/2006/table">
            <a:tbl>
              <a:tblPr/>
              <a:tblGrid>
                <a:gridCol w="2251887">
                  <a:extLst>
                    <a:ext uri="{9D8B030D-6E8A-4147-A177-3AD203B41FA5}">
                      <a16:colId xmlns:a16="http://schemas.microsoft.com/office/drawing/2014/main" val="1842832141"/>
                    </a:ext>
                  </a:extLst>
                </a:gridCol>
                <a:gridCol w="6470665">
                  <a:extLst>
                    <a:ext uri="{9D8B030D-6E8A-4147-A177-3AD203B41FA5}">
                      <a16:colId xmlns:a16="http://schemas.microsoft.com/office/drawing/2014/main" val="3303315232"/>
                    </a:ext>
                  </a:extLst>
                </a:gridCol>
              </a:tblGrid>
              <a:tr h="240954">
                <a:tc>
                  <a:txBody>
                    <a:bodyPr/>
                    <a:lstStyle/>
                    <a:p>
                      <a:pPr algn="l" fontAlgn="b"/>
                      <a:r>
                        <a:rPr lang="en-US" sz="1400" b="1" i="0" u="none" strike="noStrike" dirty="0">
                          <a:solidFill>
                            <a:srgbClr val="000000"/>
                          </a:solidFill>
                          <a:effectLst/>
                          <a:latin typeface="Calibri" panose="020F0502020204030204" pitchFamily="34" charset="0"/>
                        </a:rPr>
                        <a:t>Option</a:t>
                      </a:r>
                    </a:p>
                  </a:txBody>
                  <a:tcPr marL="12048" marR="12048" marT="12048" marB="0" anchor="b">
                    <a:lnL>
                      <a:noFill/>
                    </a:lnL>
                    <a:lnR>
                      <a:noFill/>
                    </a:lnR>
                    <a:lnT>
                      <a:noFill/>
                    </a:lnT>
                    <a:lnB>
                      <a:noFill/>
                    </a:lnB>
                    <a:noFill/>
                  </a:tcPr>
                </a:tc>
                <a:tc>
                  <a:txBody>
                    <a:bodyPr/>
                    <a:lstStyle/>
                    <a:p>
                      <a:pPr algn="l" fontAlgn="b"/>
                      <a:r>
                        <a:rPr lang="en-US" sz="1400" b="1" i="0" u="none" strike="noStrike">
                          <a:solidFill>
                            <a:srgbClr val="000000"/>
                          </a:solidFill>
                          <a:effectLst/>
                          <a:latin typeface="Calibri" panose="020F0502020204030204" pitchFamily="34" charset="0"/>
                        </a:rPr>
                        <a:t>Description</a:t>
                      </a:r>
                    </a:p>
                  </a:txBody>
                  <a:tcPr marL="12048" marR="12048" marT="12048" marB="0" anchor="b">
                    <a:lnL>
                      <a:noFill/>
                    </a:lnL>
                    <a:lnR>
                      <a:noFill/>
                    </a:lnR>
                    <a:lnT>
                      <a:noFill/>
                    </a:lnT>
                    <a:lnB>
                      <a:noFill/>
                    </a:lnB>
                    <a:noFill/>
                  </a:tcPr>
                </a:tc>
                <a:extLst>
                  <a:ext uri="{0D108BD9-81ED-4DB2-BD59-A6C34878D82A}">
                    <a16:rowId xmlns:a16="http://schemas.microsoft.com/office/drawing/2014/main" val="1415465971"/>
                  </a:ext>
                </a:extLst>
              </a:tr>
              <a:tr h="240954">
                <a:tc>
                  <a:txBody>
                    <a:bodyPr/>
                    <a:lstStyle/>
                    <a:p>
                      <a:pPr algn="l" fontAlgn="b"/>
                      <a:r>
                        <a:rPr lang="en-US" sz="1400" b="0" i="0" u="none" strike="noStrike">
                          <a:solidFill>
                            <a:srgbClr val="000000"/>
                          </a:solidFill>
                          <a:effectLst/>
                          <a:latin typeface="Aptos Narrow" panose="020B0004020202020204" pitchFamily="34" charset="0"/>
                        </a:rPr>
                        <a:t>BMXVIEWMANAGEWHER</a:t>
                      </a:r>
                    </a:p>
                  </a:txBody>
                  <a:tcPr marL="12048" marR="12048" marT="12048"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Sigoption to control the visibility of the Detail section in View/Manage Queries dialog</a:t>
                      </a:r>
                    </a:p>
                  </a:txBody>
                  <a:tcPr marL="12048" marR="12048" marT="12048" marB="0" anchor="b">
                    <a:lnL>
                      <a:noFill/>
                    </a:lnL>
                    <a:lnR>
                      <a:noFill/>
                    </a:lnR>
                    <a:lnT>
                      <a:noFill/>
                    </a:lnT>
                    <a:lnB>
                      <a:noFill/>
                    </a:lnB>
                    <a:noFill/>
                  </a:tcPr>
                </a:tc>
                <a:extLst>
                  <a:ext uri="{0D108BD9-81ED-4DB2-BD59-A6C34878D82A}">
                    <a16:rowId xmlns:a16="http://schemas.microsoft.com/office/drawing/2014/main" val="2503648670"/>
                  </a:ext>
                </a:extLst>
              </a:tr>
              <a:tr h="240954">
                <a:tc>
                  <a:txBody>
                    <a:bodyPr/>
                    <a:lstStyle/>
                    <a:p>
                      <a:pPr algn="l" fontAlgn="b"/>
                      <a:r>
                        <a:rPr lang="en-US" sz="1400" b="0" i="0" u="none" strike="noStrike">
                          <a:solidFill>
                            <a:srgbClr val="000000"/>
                          </a:solidFill>
                          <a:effectLst/>
                          <a:latin typeface="Aptos Narrow" panose="020B0004020202020204" pitchFamily="34" charset="0"/>
                        </a:rPr>
                        <a:t>BMXVIEWMANAGEWHERRO</a:t>
                      </a:r>
                    </a:p>
                  </a:txBody>
                  <a:tcPr marL="12048" marR="12048" marT="12048" marB="0" anchor="b">
                    <a:lnL>
                      <a:noFill/>
                    </a:lnL>
                    <a:lnR>
                      <a:noFill/>
                    </a:lnR>
                    <a:lnT>
                      <a:noFill/>
                    </a:lnT>
                    <a:lnB>
                      <a:noFill/>
                    </a:lnB>
                    <a:noFill/>
                  </a:tcPr>
                </a:tc>
                <a:tc>
                  <a:txBody>
                    <a:bodyPr/>
                    <a:lstStyle/>
                    <a:p>
                      <a:pPr algn="l" fontAlgn="b"/>
                      <a:r>
                        <a:rPr lang="en-US" sz="1400" b="0" i="0" u="none" strike="noStrike" dirty="0" err="1">
                          <a:solidFill>
                            <a:srgbClr val="000000"/>
                          </a:solidFill>
                          <a:effectLst/>
                          <a:latin typeface="Aptos Narrow" panose="020B0004020202020204" pitchFamily="34" charset="0"/>
                        </a:rPr>
                        <a:t>Sigoption</a:t>
                      </a:r>
                      <a:r>
                        <a:rPr lang="en-US" sz="1400" b="0" i="0" u="none" strike="noStrike" dirty="0">
                          <a:solidFill>
                            <a:srgbClr val="000000"/>
                          </a:solidFill>
                          <a:effectLst/>
                          <a:latin typeface="Aptos Narrow" panose="020B0004020202020204" pitchFamily="34" charset="0"/>
                        </a:rPr>
                        <a:t> to control the editability of the Clause field in View/Manage Queries dialog</a:t>
                      </a:r>
                    </a:p>
                  </a:txBody>
                  <a:tcPr marL="12048" marR="12048" marT="12048" marB="0" anchor="b">
                    <a:lnL>
                      <a:noFill/>
                    </a:lnL>
                    <a:lnR>
                      <a:noFill/>
                    </a:lnR>
                    <a:lnT>
                      <a:noFill/>
                    </a:lnT>
                    <a:lnB>
                      <a:noFill/>
                    </a:lnB>
                    <a:noFill/>
                  </a:tcPr>
                </a:tc>
                <a:extLst>
                  <a:ext uri="{0D108BD9-81ED-4DB2-BD59-A6C34878D82A}">
                    <a16:rowId xmlns:a16="http://schemas.microsoft.com/office/drawing/2014/main" val="3854926905"/>
                  </a:ext>
                </a:extLst>
              </a:tr>
              <a:tr h="240954">
                <a:tc>
                  <a:txBody>
                    <a:bodyPr/>
                    <a:lstStyle/>
                    <a:p>
                      <a:pPr algn="l" fontAlgn="b"/>
                      <a:r>
                        <a:rPr lang="en-US" sz="1400" b="0" i="0" u="none" strike="noStrike" dirty="0">
                          <a:solidFill>
                            <a:srgbClr val="000000"/>
                          </a:solidFill>
                          <a:effectLst/>
                          <a:latin typeface="Aptos Narrow" panose="020B0004020202020204" pitchFamily="34" charset="0"/>
                        </a:rPr>
                        <a:t>BOOKMARK</a:t>
                      </a:r>
                    </a:p>
                  </a:txBody>
                  <a:tcPr marL="12048" marR="12048" marT="12048"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Add to Bookmarks</a:t>
                      </a:r>
                    </a:p>
                  </a:txBody>
                  <a:tcPr marL="12048" marR="12048" marT="12048" marB="0" anchor="b">
                    <a:lnL>
                      <a:noFill/>
                    </a:lnL>
                    <a:lnR>
                      <a:noFill/>
                    </a:lnR>
                    <a:lnT>
                      <a:noFill/>
                    </a:lnT>
                    <a:lnB>
                      <a:noFill/>
                    </a:lnB>
                    <a:noFill/>
                  </a:tcPr>
                </a:tc>
                <a:extLst>
                  <a:ext uri="{0D108BD9-81ED-4DB2-BD59-A6C34878D82A}">
                    <a16:rowId xmlns:a16="http://schemas.microsoft.com/office/drawing/2014/main" val="3754452776"/>
                  </a:ext>
                </a:extLst>
              </a:tr>
              <a:tr h="240954">
                <a:tc>
                  <a:txBody>
                    <a:bodyPr/>
                    <a:lstStyle/>
                    <a:p>
                      <a:pPr algn="l" fontAlgn="b"/>
                      <a:r>
                        <a:rPr lang="en-US" sz="1400" b="0" i="0" u="none" strike="noStrike">
                          <a:solidFill>
                            <a:srgbClr val="000000"/>
                          </a:solidFill>
                          <a:effectLst/>
                          <a:latin typeface="Aptos Narrow" panose="020B0004020202020204" pitchFamily="34" charset="0"/>
                        </a:rPr>
                        <a:t>CLEAR</a:t>
                      </a:r>
                    </a:p>
                  </a:txBody>
                  <a:tcPr marL="12048" marR="12048" marT="12048"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Clear Changes</a:t>
                      </a:r>
                    </a:p>
                  </a:txBody>
                  <a:tcPr marL="12048" marR="12048" marT="12048" marB="0" anchor="b">
                    <a:lnL>
                      <a:noFill/>
                    </a:lnL>
                    <a:lnR>
                      <a:noFill/>
                    </a:lnR>
                    <a:lnT>
                      <a:noFill/>
                    </a:lnT>
                    <a:lnB>
                      <a:noFill/>
                    </a:lnB>
                    <a:noFill/>
                  </a:tcPr>
                </a:tc>
                <a:extLst>
                  <a:ext uri="{0D108BD9-81ED-4DB2-BD59-A6C34878D82A}">
                    <a16:rowId xmlns:a16="http://schemas.microsoft.com/office/drawing/2014/main" val="3829258740"/>
                  </a:ext>
                </a:extLst>
              </a:tr>
              <a:tr h="240954">
                <a:tc>
                  <a:txBody>
                    <a:bodyPr/>
                    <a:lstStyle/>
                    <a:p>
                      <a:pPr algn="l" fontAlgn="b"/>
                      <a:r>
                        <a:rPr lang="en-US" sz="1400" b="0" i="0" u="none" strike="noStrike">
                          <a:solidFill>
                            <a:srgbClr val="000000"/>
                          </a:solidFill>
                          <a:effectLst/>
                          <a:latin typeface="Aptos Narrow" panose="020B0004020202020204" pitchFamily="34" charset="0"/>
                        </a:rPr>
                        <a:t>ITEMIMAGE</a:t>
                      </a:r>
                    </a:p>
                  </a:txBody>
                  <a:tcPr marL="12048" marR="12048" marT="12048"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Add/Modify Image</a:t>
                      </a:r>
                    </a:p>
                  </a:txBody>
                  <a:tcPr marL="12048" marR="12048" marT="12048" marB="0" anchor="b">
                    <a:lnL>
                      <a:noFill/>
                    </a:lnL>
                    <a:lnR>
                      <a:noFill/>
                    </a:lnR>
                    <a:lnT>
                      <a:noFill/>
                    </a:lnT>
                    <a:lnB>
                      <a:noFill/>
                    </a:lnB>
                    <a:noFill/>
                  </a:tcPr>
                </a:tc>
                <a:extLst>
                  <a:ext uri="{0D108BD9-81ED-4DB2-BD59-A6C34878D82A}">
                    <a16:rowId xmlns:a16="http://schemas.microsoft.com/office/drawing/2014/main" val="2596561541"/>
                  </a:ext>
                </a:extLst>
              </a:tr>
              <a:tr h="240954">
                <a:tc>
                  <a:txBody>
                    <a:bodyPr/>
                    <a:lstStyle/>
                    <a:p>
                      <a:pPr algn="l" fontAlgn="b"/>
                      <a:r>
                        <a:rPr lang="en-US" sz="1400" b="0" i="0" u="none" strike="noStrike">
                          <a:solidFill>
                            <a:srgbClr val="000000"/>
                          </a:solidFill>
                          <a:effectLst/>
                          <a:latin typeface="Aptos Narrow" panose="020B0004020202020204" pitchFamily="34" charset="0"/>
                        </a:rPr>
                        <a:t>NEXT</a:t>
                      </a:r>
                    </a:p>
                  </a:txBody>
                  <a:tcPr marL="12048" marR="12048" marT="12048" marB="0" anchor="b">
                    <a:lnL>
                      <a:noFill/>
                    </a:lnL>
                    <a:lnR>
                      <a:noFill/>
                    </a:lnR>
                    <a:lnT>
                      <a:noFill/>
                    </a:lnT>
                    <a:lnB>
                      <a:noFill/>
                    </a:lnB>
                    <a:noFill/>
                  </a:tcPr>
                </a:tc>
                <a:tc>
                  <a:txBody>
                    <a:bodyPr/>
                    <a:lstStyle/>
                    <a:p>
                      <a:pPr algn="l" fontAlgn="b"/>
                      <a:r>
                        <a:rPr lang="en-US" sz="1400" b="0" i="0" u="none" strike="noStrike" dirty="0">
                          <a:solidFill>
                            <a:srgbClr val="000000"/>
                          </a:solidFill>
                          <a:effectLst/>
                          <a:latin typeface="Aptos Narrow" panose="020B0004020202020204" pitchFamily="34" charset="0"/>
                        </a:rPr>
                        <a:t>Next Item</a:t>
                      </a:r>
                    </a:p>
                  </a:txBody>
                  <a:tcPr marL="12048" marR="12048" marT="12048" marB="0" anchor="b">
                    <a:lnL>
                      <a:noFill/>
                    </a:lnL>
                    <a:lnR>
                      <a:noFill/>
                    </a:lnR>
                    <a:lnT>
                      <a:noFill/>
                    </a:lnT>
                    <a:lnB>
                      <a:noFill/>
                    </a:lnB>
                    <a:noFill/>
                  </a:tcPr>
                </a:tc>
                <a:extLst>
                  <a:ext uri="{0D108BD9-81ED-4DB2-BD59-A6C34878D82A}">
                    <a16:rowId xmlns:a16="http://schemas.microsoft.com/office/drawing/2014/main" val="4167118305"/>
                  </a:ext>
                </a:extLst>
              </a:tr>
              <a:tr h="240954">
                <a:tc>
                  <a:txBody>
                    <a:bodyPr/>
                    <a:lstStyle/>
                    <a:p>
                      <a:pPr algn="l" fontAlgn="b"/>
                      <a:r>
                        <a:rPr lang="en-US" sz="1400" b="0" i="0" u="none" strike="noStrike">
                          <a:solidFill>
                            <a:srgbClr val="000000"/>
                          </a:solidFill>
                          <a:effectLst/>
                          <a:latin typeface="Aptos Narrow" panose="020B0004020202020204" pitchFamily="34" charset="0"/>
                        </a:rPr>
                        <a:t>PREVIOUS</a:t>
                      </a:r>
                    </a:p>
                  </a:txBody>
                  <a:tcPr marL="12048" marR="12048" marT="12048" marB="0" anchor="b">
                    <a:lnL>
                      <a:noFill/>
                    </a:lnL>
                    <a:lnR>
                      <a:noFill/>
                    </a:lnR>
                    <a:lnT>
                      <a:noFill/>
                    </a:lnT>
                    <a:lnB>
                      <a:noFill/>
                    </a:lnB>
                    <a:noFill/>
                  </a:tcPr>
                </a:tc>
                <a:tc>
                  <a:txBody>
                    <a:bodyPr/>
                    <a:lstStyle/>
                    <a:p>
                      <a:pPr algn="l" fontAlgn="b"/>
                      <a:r>
                        <a:rPr lang="en-US" sz="1400" b="0" i="0" u="none" strike="noStrike" dirty="0">
                          <a:solidFill>
                            <a:srgbClr val="000000"/>
                          </a:solidFill>
                          <a:effectLst/>
                          <a:latin typeface="Aptos Narrow" panose="020B0004020202020204" pitchFamily="34" charset="0"/>
                        </a:rPr>
                        <a:t>Previous Item</a:t>
                      </a:r>
                    </a:p>
                  </a:txBody>
                  <a:tcPr marL="12048" marR="12048" marT="12048" marB="0" anchor="b">
                    <a:lnL>
                      <a:noFill/>
                    </a:lnL>
                    <a:lnR>
                      <a:noFill/>
                    </a:lnR>
                    <a:lnT>
                      <a:noFill/>
                    </a:lnT>
                    <a:lnB>
                      <a:noFill/>
                    </a:lnB>
                    <a:noFill/>
                  </a:tcPr>
                </a:tc>
                <a:extLst>
                  <a:ext uri="{0D108BD9-81ED-4DB2-BD59-A6C34878D82A}">
                    <a16:rowId xmlns:a16="http://schemas.microsoft.com/office/drawing/2014/main" val="3407010958"/>
                  </a:ext>
                </a:extLst>
              </a:tr>
              <a:tr h="240954">
                <a:tc>
                  <a:txBody>
                    <a:bodyPr/>
                    <a:lstStyle/>
                    <a:p>
                      <a:pPr algn="l" fontAlgn="b"/>
                      <a:r>
                        <a:rPr lang="en-US" sz="1400" b="0" i="0" u="none" strike="noStrike">
                          <a:solidFill>
                            <a:srgbClr val="000000"/>
                          </a:solidFill>
                          <a:effectLst/>
                          <a:latin typeface="Aptos Narrow" panose="020B0004020202020204" pitchFamily="34" charset="0"/>
                        </a:rPr>
                        <a:t>READ</a:t>
                      </a:r>
                    </a:p>
                  </a:txBody>
                  <a:tcPr marL="12048" marR="12048" marT="12048" marB="0" anchor="b">
                    <a:lnL>
                      <a:noFill/>
                    </a:lnL>
                    <a:lnR>
                      <a:noFill/>
                    </a:lnR>
                    <a:lnT>
                      <a:noFill/>
                    </a:lnT>
                    <a:lnB>
                      <a:noFill/>
                    </a:lnB>
                    <a:noFill/>
                  </a:tcPr>
                </a:tc>
                <a:tc>
                  <a:txBody>
                    <a:bodyPr/>
                    <a:lstStyle/>
                    <a:p>
                      <a:pPr algn="l" fontAlgn="b"/>
                      <a:r>
                        <a:rPr lang="en-US" sz="1400" b="0" i="0" u="none" strike="noStrike" dirty="0">
                          <a:solidFill>
                            <a:srgbClr val="000000"/>
                          </a:solidFill>
                          <a:effectLst/>
                          <a:latin typeface="Aptos Narrow" panose="020B0004020202020204" pitchFamily="34" charset="0"/>
                        </a:rPr>
                        <a:t>Read Access to Item Images</a:t>
                      </a:r>
                    </a:p>
                  </a:txBody>
                  <a:tcPr marL="12048" marR="12048" marT="12048" marB="0" anchor="b">
                    <a:lnL>
                      <a:noFill/>
                    </a:lnL>
                    <a:lnR>
                      <a:noFill/>
                    </a:lnR>
                    <a:lnT>
                      <a:noFill/>
                    </a:lnT>
                    <a:lnB>
                      <a:noFill/>
                    </a:lnB>
                    <a:noFill/>
                  </a:tcPr>
                </a:tc>
                <a:extLst>
                  <a:ext uri="{0D108BD9-81ED-4DB2-BD59-A6C34878D82A}">
                    <a16:rowId xmlns:a16="http://schemas.microsoft.com/office/drawing/2014/main" val="187625152"/>
                  </a:ext>
                </a:extLst>
              </a:tr>
              <a:tr h="240954">
                <a:tc>
                  <a:txBody>
                    <a:bodyPr/>
                    <a:lstStyle/>
                    <a:p>
                      <a:pPr algn="l" fontAlgn="b"/>
                      <a:r>
                        <a:rPr lang="en-US" sz="1400" b="0" i="0" u="none" strike="noStrike">
                          <a:solidFill>
                            <a:srgbClr val="000000"/>
                          </a:solidFill>
                          <a:effectLst/>
                          <a:latin typeface="Aptos Narrow" panose="020B0004020202020204" pitchFamily="34" charset="0"/>
                        </a:rPr>
                        <a:t>SAVE</a:t>
                      </a:r>
                    </a:p>
                  </a:txBody>
                  <a:tcPr marL="12048" marR="12048" marT="12048"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Save Changes</a:t>
                      </a:r>
                    </a:p>
                  </a:txBody>
                  <a:tcPr marL="12048" marR="12048" marT="12048" marB="0" anchor="b">
                    <a:lnL>
                      <a:noFill/>
                    </a:lnL>
                    <a:lnR>
                      <a:noFill/>
                    </a:lnR>
                    <a:lnT>
                      <a:noFill/>
                    </a:lnT>
                    <a:lnB>
                      <a:noFill/>
                    </a:lnB>
                    <a:noFill/>
                  </a:tcPr>
                </a:tc>
                <a:extLst>
                  <a:ext uri="{0D108BD9-81ED-4DB2-BD59-A6C34878D82A}">
                    <a16:rowId xmlns:a16="http://schemas.microsoft.com/office/drawing/2014/main" val="3559172312"/>
                  </a:ext>
                </a:extLst>
              </a:tr>
              <a:tr h="240954">
                <a:tc>
                  <a:txBody>
                    <a:bodyPr/>
                    <a:lstStyle/>
                    <a:p>
                      <a:pPr algn="l" fontAlgn="b"/>
                      <a:r>
                        <a:rPr lang="en-US" sz="1400" b="0" i="0" u="none" strike="noStrike">
                          <a:solidFill>
                            <a:srgbClr val="000000"/>
                          </a:solidFill>
                          <a:effectLst/>
                          <a:latin typeface="Aptos Narrow" panose="020B0004020202020204" pitchFamily="34" charset="0"/>
                        </a:rPr>
                        <a:t>SEARCHBOOK</a:t>
                      </a:r>
                    </a:p>
                  </a:txBody>
                  <a:tcPr marL="12048" marR="12048" marT="12048" marB="0" anchor="b">
                    <a:lnL>
                      <a:noFill/>
                    </a:lnL>
                    <a:lnR>
                      <a:noFill/>
                    </a:lnR>
                    <a:lnT>
                      <a:noFill/>
                    </a:lnT>
                    <a:lnB>
                      <a:noFill/>
                    </a:lnB>
                    <a:noFill/>
                  </a:tcPr>
                </a:tc>
                <a:tc>
                  <a:txBody>
                    <a:bodyPr/>
                    <a:lstStyle/>
                    <a:p>
                      <a:pPr algn="l" fontAlgn="b"/>
                      <a:r>
                        <a:rPr lang="en-US" sz="1400" b="0" i="0" u="none" strike="noStrike" dirty="0">
                          <a:solidFill>
                            <a:srgbClr val="000000"/>
                          </a:solidFill>
                          <a:effectLst/>
                          <a:latin typeface="Aptos Narrow" panose="020B0004020202020204" pitchFamily="34" charset="0"/>
                        </a:rPr>
                        <a:t>Bookmarks</a:t>
                      </a:r>
                    </a:p>
                  </a:txBody>
                  <a:tcPr marL="12048" marR="12048" marT="12048" marB="0" anchor="b">
                    <a:lnL>
                      <a:noFill/>
                    </a:lnL>
                    <a:lnR>
                      <a:noFill/>
                    </a:lnR>
                    <a:lnT>
                      <a:noFill/>
                    </a:lnT>
                    <a:lnB>
                      <a:noFill/>
                    </a:lnB>
                    <a:solidFill>
                      <a:schemeClr val="lt1"/>
                    </a:solidFill>
                  </a:tcPr>
                </a:tc>
                <a:extLst>
                  <a:ext uri="{0D108BD9-81ED-4DB2-BD59-A6C34878D82A}">
                    <a16:rowId xmlns:a16="http://schemas.microsoft.com/office/drawing/2014/main" val="2488697522"/>
                  </a:ext>
                </a:extLst>
              </a:tr>
              <a:tr h="240954">
                <a:tc>
                  <a:txBody>
                    <a:bodyPr/>
                    <a:lstStyle/>
                    <a:p>
                      <a:pPr algn="l" fontAlgn="b"/>
                      <a:r>
                        <a:rPr lang="en-US" sz="1400" b="0" i="0" u="none" strike="noStrike">
                          <a:solidFill>
                            <a:srgbClr val="000000"/>
                          </a:solidFill>
                          <a:effectLst/>
                          <a:latin typeface="Aptos Narrow" panose="020B0004020202020204" pitchFamily="34" charset="0"/>
                        </a:rPr>
                        <a:t>SEARCHMORE</a:t>
                      </a:r>
                    </a:p>
                  </a:txBody>
                  <a:tcPr marL="12048" marR="12048" marT="12048"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More Search Fields</a:t>
                      </a:r>
                    </a:p>
                  </a:txBody>
                  <a:tcPr marL="12048" marR="12048" marT="12048" marB="0" anchor="b">
                    <a:lnL>
                      <a:noFill/>
                    </a:lnL>
                    <a:lnR>
                      <a:noFill/>
                    </a:lnR>
                    <a:lnT>
                      <a:noFill/>
                    </a:lnT>
                    <a:lnB>
                      <a:noFill/>
                    </a:lnB>
                    <a:noFill/>
                  </a:tcPr>
                </a:tc>
                <a:extLst>
                  <a:ext uri="{0D108BD9-81ED-4DB2-BD59-A6C34878D82A}">
                    <a16:rowId xmlns:a16="http://schemas.microsoft.com/office/drawing/2014/main" val="579803113"/>
                  </a:ext>
                </a:extLst>
              </a:tr>
              <a:tr h="240954">
                <a:tc>
                  <a:txBody>
                    <a:bodyPr/>
                    <a:lstStyle/>
                    <a:p>
                      <a:pPr algn="l" fontAlgn="b"/>
                      <a:r>
                        <a:rPr lang="en-US" sz="1400" b="0" i="0" u="none" strike="noStrike">
                          <a:solidFill>
                            <a:srgbClr val="000000"/>
                          </a:solidFill>
                          <a:effectLst/>
                          <a:latin typeface="Aptos Narrow" panose="020B0004020202020204" pitchFamily="34" charset="0"/>
                        </a:rPr>
                        <a:t>SEARCHSQRY</a:t>
                      </a:r>
                    </a:p>
                  </a:txBody>
                  <a:tcPr marL="12048" marR="12048" marT="12048"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Save Current Query</a:t>
                      </a:r>
                    </a:p>
                  </a:txBody>
                  <a:tcPr marL="12048" marR="12048" marT="12048" marB="0" anchor="b">
                    <a:lnL>
                      <a:noFill/>
                    </a:lnL>
                    <a:lnR>
                      <a:noFill/>
                    </a:lnR>
                    <a:lnT>
                      <a:noFill/>
                    </a:lnT>
                    <a:lnB>
                      <a:noFill/>
                    </a:lnB>
                    <a:noFill/>
                  </a:tcPr>
                </a:tc>
                <a:extLst>
                  <a:ext uri="{0D108BD9-81ED-4DB2-BD59-A6C34878D82A}">
                    <a16:rowId xmlns:a16="http://schemas.microsoft.com/office/drawing/2014/main" val="1381278710"/>
                  </a:ext>
                </a:extLst>
              </a:tr>
              <a:tr h="240954">
                <a:tc>
                  <a:txBody>
                    <a:bodyPr/>
                    <a:lstStyle/>
                    <a:p>
                      <a:pPr algn="l" fontAlgn="b"/>
                      <a:r>
                        <a:rPr lang="en-US" sz="1400" b="0" i="0" u="none" strike="noStrike">
                          <a:solidFill>
                            <a:srgbClr val="000000"/>
                          </a:solidFill>
                          <a:effectLst/>
                          <a:latin typeface="Aptos Narrow" panose="020B0004020202020204" pitchFamily="34" charset="0"/>
                        </a:rPr>
                        <a:t>SEARCHTIPS</a:t>
                      </a:r>
                    </a:p>
                  </a:txBody>
                  <a:tcPr marL="12048" marR="12048" marT="12048"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View Search Tips</a:t>
                      </a:r>
                    </a:p>
                  </a:txBody>
                  <a:tcPr marL="12048" marR="12048" marT="12048" marB="0" anchor="b">
                    <a:lnL>
                      <a:noFill/>
                    </a:lnL>
                    <a:lnR>
                      <a:noFill/>
                    </a:lnR>
                    <a:lnT>
                      <a:noFill/>
                    </a:lnT>
                    <a:lnB>
                      <a:noFill/>
                    </a:lnB>
                    <a:noFill/>
                  </a:tcPr>
                </a:tc>
                <a:extLst>
                  <a:ext uri="{0D108BD9-81ED-4DB2-BD59-A6C34878D82A}">
                    <a16:rowId xmlns:a16="http://schemas.microsoft.com/office/drawing/2014/main" val="1093391147"/>
                  </a:ext>
                </a:extLst>
              </a:tr>
              <a:tr h="240954">
                <a:tc>
                  <a:txBody>
                    <a:bodyPr/>
                    <a:lstStyle/>
                    <a:p>
                      <a:pPr algn="l" fontAlgn="b"/>
                      <a:r>
                        <a:rPr lang="en-US" sz="1400" b="0" i="0" u="none" strike="noStrike">
                          <a:solidFill>
                            <a:srgbClr val="000000"/>
                          </a:solidFill>
                          <a:effectLst/>
                          <a:latin typeface="Aptos Narrow" panose="020B0004020202020204" pitchFamily="34" charset="0"/>
                        </a:rPr>
                        <a:t>SEARCHVMQR</a:t>
                      </a:r>
                    </a:p>
                  </a:txBody>
                  <a:tcPr marL="12048" marR="12048" marT="12048"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View/Manage Queries</a:t>
                      </a:r>
                    </a:p>
                  </a:txBody>
                  <a:tcPr marL="12048" marR="12048" marT="12048" marB="0" anchor="b">
                    <a:lnL>
                      <a:noFill/>
                    </a:lnL>
                    <a:lnR>
                      <a:noFill/>
                    </a:lnR>
                    <a:lnT>
                      <a:noFill/>
                    </a:lnT>
                    <a:lnB>
                      <a:noFill/>
                    </a:lnB>
                    <a:noFill/>
                  </a:tcPr>
                </a:tc>
                <a:extLst>
                  <a:ext uri="{0D108BD9-81ED-4DB2-BD59-A6C34878D82A}">
                    <a16:rowId xmlns:a16="http://schemas.microsoft.com/office/drawing/2014/main" val="124363208"/>
                  </a:ext>
                </a:extLst>
              </a:tr>
              <a:tr h="240954">
                <a:tc>
                  <a:txBody>
                    <a:bodyPr/>
                    <a:lstStyle/>
                    <a:p>
                      <a:pPr algn="l" fontAlgn="b"/>
                      <a:r>
                        <a:rPr lang="en-US" sz="1400" b="0" i="0" u="none" strike="noStrike">
                          <a:solidFill>
                            <a:srgbClr val="000000"/>
                          </a:solidFill>
                          <a:effectLst/>
                          <a:latin typeface="Aptos Narrow" panose="020B0004020202020204" pitchFamily="34" charset="0"/>
                        </a:rPr>
                        <a:t>SEARCHWHER</a:t>
                      </a:r>
                    </a:p>
                  </a:txBody>
                  <a:tcPr marL="12048" marR="12048" marT="12048"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Where Clause</a:t>
                      </a:r>
                    </a:p>
                  </a:txBody>
                  <a:tcPr marL="12048" marR="12048" marT="12048" marB="0" anchor="b">
                    <a:lnL>
                      <a:noFill/>
                    </a:lnL>
                    <a:lnR>
                      <a:noFill/>
                    </a:lnR>
                    <a:lnT>
                      <a:noFill/>
                    </a:lnT>
                    <a:lnB>
                      <a:noFill/>
                    </a:lnB>
                    <a:noFill/>
                  </a:tcPr>
                </a:tc>
                <a:extLst>
                  <a:ext uri="{0D108BD9-81ED-4DB2-BD59-A6C34878D82A}">
                    <a16:rowId xmlns:a16="http://schemas.microsoft.com/office/drawing/2014/main" val="579836118"/>
                  </a:ext>
                </a:extLst>
              </a:tr>
              <a:tr h="240954">
                <a:tc>
                  <a:txBody>
                    <a:bodyPr/>
                    <a:lstStyle/>
                    <a:p>
                      <a:pPr algn="l" fontAlgn="b"/>
                      <a:r>
                        <a:rPr lang="en-US" sz="1400" b="0" i="0" u="none" strike="noStrike">
                          <a:solidFill>
                            <a:srgbClr val="000000"/>
                          </a:solidFill>
                          <a:effectLst/>
                          <a:latin typeface="Aptos Narrow" panose="020B0004020202020204" pitchFamily="34" charset="0"/>
                        </a:rPr>
                        <a:t>SHOWDELETE</a:t>
                      </a:r>
                    </a:p>
                  </a:txBody>
                  <a:tcPr marL="12048" marR="12048" marT="12048" marB="0" anchor="b">
                    <a:lnL>
                      <a:noFill/>
                    </a:lnL>
                    <a:lnR>
                      <a:noFill/>
                    </a:lnR>
                    <a:lnT>
                      <a:noFill/>
                    </a:lnT>
                    <a:lnB>
                      <a:noFill/>
                    </a:lnB>
                    <a:noFill/>
                  </a:tcPr>
                </a:tc>
                <a:tc>
                  <a:txBody>
                    <a:bodyPr/>
                    <a:lstStyle/>
                    <a:p>
                      <a:pPr algn="l" fontAlgn="b"/>
                      <a:r>
                        <a:rPr lang="en-US" sz="1400" b="0" i="0" u="none" strike="noStrike" dirty="0">
                          <a:solidFill>
                            <a:srgbClr val="000000"/>
                          </a:solidFill>
                          <a:effectLst/>
                          <a:latin typeface="Aptos Narrow" panose="020B0004020202020204" pitchFamily="34" charset="0"/>
                        </a:rPr>
                        <a:t>Show Delete Button</a:t>
                      </a:r>
                    </a:p>
                  </a:txBody>
                  <a:tcPr marL="12048" marR="12048" marT="12048" marB="0" anchor="b">
                    <a:lnL>
                      <a:noFill/>
                    </a:lnL>
                    <a:lnR>
                      <a:noFill/>
                    </a:lnR>
                    <a:lnT>
                      <a:noFill/>
                    </a:lnT>
                    <a:lnB>
                      <a:noFill/>
                    </a:lnB>
                    <a:noFill/>
                  </a:tcPr>
                </a:tc>
                <a:extLst>
                  <a:ext uri="{0D108BD9-81ED-4DB2-BD59-A6C34878D82A}">
                    <a16:rowId xmlns:a16="http://schemas.microsoft.com/office/drawing/2014/main" val="1482987476"/>
                  </a:ext>
                </a:extLst>
              </a:tr>
            </a:tbl>
          </a:graphicData>
        </a:graphic>
      </p:graphicFrame>
      <p:sp>
        <p:nvSpPr>
          <p:cNvPr id="4" name="TextBox 3">
            <a:extLst>
              <a:ext uri="{FF2B5EF4-FFF2-40B4-BE49-F238E27FC236}">
                <a16:creationId xmlns:a16="http://schemas.microsoft.com/office/drawing/2014/main" id="{6A4FC7B9-CCD0-2513-7C5A-25B829C3ED97}"/>
              </a:ext>
            </a:extLst>
          </p:cNvPr>
          <p:cNvSpPr txBox="1"/>
          <p:nvPr/>
        </p:nvSpPr>
        <p:spPr>
          <a:xfrm>
            <a:off x="892954" y="1350643"/>
            <a:ext cx="5216493" cy="307777"/>
          </a:xfrm>
          <a:prstGeom prst="rect">
            <a:avLst/>
          </a:prstGeom>
          <a:noFill/>
        </p:spPr>
        <p:txBody>
          <a:bodyPr wrap="none" rtlCol="0">
            <a:spAutoFit/>
          </a:bodyPr>
          <a:lstStyle/>
          <a:p>
            <a:r>
              <a:rPr lang="en-US" dirty="0"/>
              <a:t>List of signature options for the new Image Manager application</a:t>
            </a:r>
          </a:p>
        </p:txBody>
      </p:sp>
    </p:spTree>
    <p:extLst>
      <p:ext uri="{BB962C8B-B14F-4D97-AF65-F5344CB8AC3E}">
        <p14:creationId xmlns:p14="http://schemas.microsoft.com/office/powerpoint/2010/main" val="2564597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Added Navigation in the INVRMULTI Application</a:t>
            </a:r>
            <a:endParaRPr lang="en-CA"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19781B1-670A-360E-2E2E-54D7495B1FFF}"/>
              </a:ext>
            </a:extLst>
          </p:cNvPr>
          <p:cNvPicPr>
            <a:picLocks noChangeAspect="1"/>
          </p:cNvPicPr>
          <p:nvPr/>
        </p:nvPicPr>
        <p:blipFill>
          <a:blip r:embed="rId3"/>
          <a:stretch>
            <a:fillRect/>
          </a:stretch>
        </p:blipFill>
        <p:spPr>
          <a:xfrm>
            <a:off x="961805" y="1519609"/>
            <a:ext cx="6077798" cy="876422"/>
          </a:xfrm>
          <a:prstGeom prst="rect">
            <a:avLst/>
          </a:prstGeom>
          <a:ln>
            <a:solidFill>
              <a:schemeClr val="accent1"/>
            </a:solidFill>
          </a:ln>
        </p:spPr>
      </p:pic>
      <p:sp>
        <p:nvSpPr>
          <p:cNvPr id="4" name="TextBox 3">
            <a:extLst>
              <a:ext uri="{FF2B5EF4-FFF2-40B4-BE49-F238E27FC236}">
                <a16:creationId xmlns:a16="http://schemas.microsoft.com/office/drawing/2014/main" id="{36B06B6B-F970-A8D3-BED4-D2D8DF4D5D9D}"/>
              </a:ext>
            </a:extLst>
          </p:cNvPr>
          <p:cNvSpPr txBox="1"/>
          <p:nvPr/>
        </p:nvSpPr>
        <p:spPr>
          <a:xfrm>
            <a:off x="851647" y="2573857"/>
            <a:ext cx="10405238" cy="2031325"/>
          </a:xfrm>
          <a:prstGeom prst="rect">
            <a:avLst/>
          </a:prstGeom>
          <a:noFill/>
        </p:spPr>
        <p:txBody>
          <a:bodyPr wrap="square" rtlCol="0">
            <a:spAutoFit/>
          </a:bodyPr>
          <a:lstStyle/>
          <a:p>
            <a:r>
              <a:rPr lang="en-US" dirty="0"/>
              <a:t>When a new line item is added to the multi-line inventory request and the record is SAVED, the user can then use the </a:t>
            </a:r>
            <a:br>
              <a:rPr lang="en-US" dirty="0"/>
            </a:br>
            <a:r>
              <a:rPr lang="en-US" dirty="0"/>
              <a:t>navigation ellipse to go to the Image Manager application to add the item image.  </a:t>
            </a:r>
            <a:br>
              <a:rPr lang="en-US" dirty="0"/>
            </a:br>
            <a:endParaRPr lang="en-US" dirty="0"/>
          </a:p>
          <a:p>
            <a:r>
              <a:rPr lang="en-US" dirty="0"/>
              <a:t>When they are finished adding the image they can return from there directly to the inventory request they were </a:t>
            </a:r>
            <a:br>
              <a:rPr lang="en-US" dirty="0"/>
            </a:br>
            <a:r>
              <a:rPr lang="en-US" dirty="0"/>
              <a:t>working on.  </a:t>
            </a:r>
          </a:p>
        </p:txBody>
      </p:sp>
      <p:sp>
        <p:nvSpPr>
          <p:cNvPr id="6" name="TextBox 5">
            <a:extLst>
              <a:ext uri="{FF2B5EF4-FFF2-40B4-BE49-F238E27FC236}">
                <a16:creationId xmlns:a16="http://schemas.microsoft.com/office/drawing/2014/main" id="{8C62DFA0-8DB3-EC7F-2D68-DD6761F694A4}"/>
              </a:ext>
            </a:extLst>
          </p:cNvPr>
          <p:cNvSpPr txBox="1"/>
          <p:nvPr/>
        </p:nvSpPr>
        <p:spPr>
          <a:xfrm>
            <a:off x="851647" y="5264164"/>
            <a:ext cx="10325339" cy="646331"/>
          </a:xfrm>
          <a:prstGeom prst="rect">
            <a:avLst/>
          </a:prstGeom>
          <a:noFill/>
        </p:spPr>
        <p:txBody>
          <a:bodyPr wrap="square">
            <a:spAutoFit/>
          </a:bodyPr>
          <a:lstStyle/>
          <a:p>
            <a:r>
              <a:rPr lang="en-US" b="1" dirty="0"/>
              <a:t>Note: </a:t>
            </a:r>
            <a:r>
              <a:rPr lang="en-US" dirty="0"/>
              <a:t>The new image will not be displayed in the inventory request unless the user goes to the list tab, refreshes and goes back into the inventory request.</a:t>
            </a:r>
          </a:p>
        </p:txBody>
      </p:sp>
    </p:spTree>
    <p:extLst>
      <p:ext uri="{BB962C8B-B14F-4D97-AF65-F5344CB8AC3E}">
        <p14:creationId xmlns:p14="http://schemas.microsoft.com/office/powerpoint/2010/main" val="4191259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New Automation Scripts</a:t>
            </a:r>
            <a:endParaRPr lang="en-CA"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EDD8D72-CCB5-5F03-B3DA-37A9B52172D6}"/>
              </a:ext>
            </a:extLst>
          </p:cNvPr>
          <p:cNvSpPr txBox="1"/>
          <p:nvPr/>
        </p:nvSpPr>
        <p:spPr>
          <a:xfrm>
            <a:off x="851647" y="1341783"/>
            <a:ext cx="3821367" cy="4247317"/>
          </a:xfrm>
          <a:prstGeom prst="rect">
            <a:avLst/>
          </a:prstGeom>
          <a:noFill/>
        </p:spPr>
        <p:txBody>
          <a:bodyPr wrap="none" rtlCol="0">
            <a:spAutoFit/>
          </a:bodyPr>
          <a:lstStyle/>
          <a:p>
            <a:r>
              <a:rPr lang="en-US" b="1" dirty="0"/>
              <a:t>SSSETMULTIINVR</a:t>
            </a:r>
            <a:r>
              <a:rPr lang="en-US" dirty="0"/>
              <a:t> – </a:t>
            </a:r>
          </a:p>
          <a:p>
            <a:r>
              <a:rPr lang="en-US" dirty="0"/>
              <a:t>Sets and Clears Multi INVR Fields</a:t>
            </a:r>
          </a:p>
          <a:p>
            <a:r>
              <a:rPr lang="en-US" dirty="0"/>
              <a:t>Automation script with attribute</a:t>
            </a:r>
          </a:p>
          <a:p>
            <a:r>
              <a:rPr lang="en-US" dirty="0"/>
              <a:t>launch point.</a:t>
            </a:r>
          </a:p>
          <a:p>
            <a:endParaRPr lang="en-US" dirty="0"/>
          </a:p>
          <a:p>
            <a:r>
              <a:rPr lang="en-US" b="1" dirty="0"/>
              <a:t>Language: </a:t>
            </a:r>
            <a:r>
              <a:rPr lang="en-US" dirty="0"/>
              <a:t>Python</a:t>
            </a:r>
          </a:p>
          <a:p>
            <a:endParaRPr lang="en-US" dirty="0"/>
          </a:p>
          <a:p>
            <a:r>
              <a:rPr lang="en-US" b="1" dirty="0"/>
              <a:t>Launchpoint: </a:t>
            </a:r>
            <a:r>
              <a:rPr lang="en-US" dirty="0"/>
              <a:t>SSMUTLINVR_ITEMAVAIL</a:t>
            </a:r>
          </a:p>
          <a:p>
            <a:r>
              <a:rPr lang="en-US" dirty="0"/>
              <a:t>MULTIINVR – SSITEMAVAIL</a:t>
            </a:r>
          </a:p>
          <a:p>
            <a:endParaRPr lang="en-US" dirty="0"/>
          </a:p>
          <a:p>
            <a:r>
              <a:rPr lang="en-US" b="1" dirty="0"/>
              <a:t>Object: </a:t>
            </a:r>
            <a:r>
              <a:rPr lang="en-US" dirty="0"/>
              <a:t>SSINVRMULTI</a:t>
            </a:r>
          </a:p>
          <a:p>
            <a:endParaRPr lang="en-US" dirty="0"/>
          </a:p>
          <a:p>
            <a:r>
              <a:rPr lang="en-US" b="1" dirty="0"/>
              <a:t>Attribute: </a:t>
            </a:r>
            <a:r>
              <a:rPr lang="en-US" dirty="0"/>
              <a:t>SSITEMAVAIL</a:t>
            </a:r>
          </a:p>
          <a:p>
            <a:endParaRPr lang="en-US" dirty="0"/>
          </a:p>
          <a:p>
            <a:r>
              <a:rPr lang="en-US" b="1" dirty="0"/>
              <a:t>Events: </a:t>
            </a:r>
            <a:r>
              <a:rPr lang="en-US" dirty="0"/>
              <a:t>Validate</a:t>
            </a:r>
          </a:p>
        </p:txBody>
      </p:sp>
      <p:sp>
        <p:nvSpPr>
          <p:cNvPr id="5" name="TextBox 4">
            <a:extLst>
              <a:ext uri="{FF2B5EF4-FFF2-40B4-BE49-F238E27FC236}">
                <a16:creationId xmlns:a16="http://schemas.microsoft.com/office/drawing/2014/main" id="{3F017A6F-6739-7F76-DEFF-01CEABB77DAB}"/>
              </a:ext>
            </a:extLst>
          </p:cNvPr>
          <p:cNvSpPr txBox="1"/>
          <p:nvPr/>
        </p:nvSpPr>
        <p:spPr>
          <a:xfrm>
            <a:off x="5119750" y="1831170"/>
            <a:ext cx="6491334" cy="4401205"/>
          </a:xfrm>
          <a:prstGeom prst="rect">
            <a:avLst/>
          </a:prstGeom>
          <a:solidFill>
            <a:schemeClr val="tx1"/>
          </a:solidFill>
          <a:ln>
            <a:solidFill>
              <a:schemeClr val="tx1"/>
            </a:solidFill>
          </a:ln>
        </p:spPr>
        <p:txBody>
          <a:bodyPr wrap="square">
            <a:spAutoFit/>
          </a:bodyPr>
          <a:lstStyle/>
          <a:p>
            <a:r>
              <a:rPr lang="en-US" sz="1400" dirty="0">
                <a:solidFill>
                  <a:srgbClr val="92D050"/>
                </a:solidFill>
              </a:rPr>
              <a:t>"""</a:t>
            </a:r>
          </a:p>
          <a:p>
            <a:r>
              <a:rPr lang="en-US" sz="1400" dirty="0">
                <a:solidFill>
                  <a:srgbClr val="92D050"/>
                </a:solidFill>
              </a:rPr>
              <a:t>    Created by: Sheffield Scientific</a:t>
            </a:r>
          </a:p>
          <a:p>
            <a:endParaRPr lang="en-US" sz="1400" dirty="0">
              <a:solidFill>
                <a:srgbClr val="92D050"/>
              </a:solidFill>
            </a:endParaRPr>
          </a:p>
          <a:p>
            <a:r>
              <a:rPr lang="en-US" sz="1400" dirty="0">
                <a:solidFill>
                  <a:srgbClr val="92D050"/>
                </a:solidFill>
              </a:rPr>
              <a:t>    This script performs the following functions:</a:t>
            </a:r>
          </a:p>
          <a:p>
            <a:r>
              <a:rPr lang="en-US" sz="1400" dirty="0">
                <a:solidFill>
                  <a:srgbClr val="92D050"/>
                </a:solidFill>
              </a:rPr>
              <a:t>    If item available is unchecked the current balance is set to null</a:t>
            </a:r>
          </a:p>
          <a:p>
            <a:endParaRPr lang="en-US" sz="1400" dirty="0">
              <a:solidFill>
                <a:srgbClr val="92D050"/>
              </a:solidFill>
            </a:endParaRPr>
          </a:p>
          <a:p>
            <a:r>
              <a:rPr lang="en-US" sz="1400" dirty="0">
                <a:solidFill>
                  <a:srgbClr val="92D050"/>
                </a:solidFill>
              </a:rPr>
              <a:t>"""</a:t>
            </a:r>
          </a:p>
          <a:p>
            <a:r>
              <a:rPr lang="en-US" sz="1400" dirty="0">
                <a:solidFill>
                  <a:srgbClr val="92D050"/>
                </a:solidFill>
              </a:rPr>
              <a:t># Imports</a:t>
            </a:r>
          </a:p>
          <a:p>
            <a:r>
              <a:rPr lang="en-US" sz="1400" dirty="0">
                <a:solidFill>
                  <a:srgbClr val="92D050"/>
                </a:solidFill>
              </a:rPr>
              <a:t>from </a:t>
            </a:r>
            <a:r>
              <a:rPr lang="en-US" sz="1400" dirty="0" err="1">
                <a:solidFill>
                  <a:srgbClr val="92D050"/>
                </a:solidFill>
              </a:rPr>
              <a:t>psdi.app.common</a:t>
            </a:r>
            <a:r>
              <a:rPr lang="en-US" sz="1400" dirty="0">
                <a:solidFill>
                  <a:srgbClr val="92D050"/>
                </a:solidFill>
              </a:rPr>
              <a:t> import </a:t>
            </a:r>
            <a:r>
              <a:rPr lang="en-US" sz="1400" dirty="0" err="1">
                <a:solidFill>
                  <a:srgbClr val="92D050"/>
                </a:solidFill>
              </a:rPr>
              <a:t>DateUtility</a:t>
            </a:r>
            <a:endParaRPr lang="en-US" sz="1400" dirty="0">
              <a:solidFill>
                <a:srgbClr val="92D050"/>
              </a:solidFill>
            </a:endParaRPr>
          </a:p>
          <a:p>
            <a:r>
              <a:rPr lang="en-US" sz="1400" dirty="0">
                <a:solidFill>
                  <a:srgbClr val="92D050"/>
                </a:solidFill>
              </a:rPr>
              <a:t>from </a:t>
            </a:r>
            <a:r>
              <a:rPr lang="en-US" sz="1400" dirty="0" err="1">
                <a:solidFill>
                  <a:srgbClr val="92D050"/>
                </a:solidFill>
              </a:rPr>
              <a:t>psdi.mbo</a:t>
            </a:r>
            <a:r>
              <a:rPr lang="en-US" sz="1400" dirty="0">
                <a:solidFill>
                  <a:srgbClr val="92D050"/>
                </a:solidFill>
              </a:rPr>
              <a:t> import </a:t>
            </a:r>
            <a:r>
              <a:rPr lang="en-US" sz="1400" dirty="0" err="1">
                <a:solidFill>
                  <a:srgbClr val="92D050"/>
                </a:solidFill>
              </a:rPr>
              <a:t>MboConstants</a:t>
            </a:r>
            <a:endParaRPr lang="en-US" sz="1400" dirty="0">
              <a:solidFill>
                <a:srgbClr val="92D050"/>
              </a:solidFill>
            </a:endParaRPr>
          </a:p>
          <a:p>
            <a:r>
              <a:rPr lang="en-US" sz="1400" dirty="0">
                <a:solidFill>
                  <a:srgbClr val="92D050"/>
                </a:solidFill>
              </a:rPr>
              <a:t>from </a:t>
            </a:r>
            <a:r>
              <a:rPr lang="en-US" sz="1400" dirty="0" err="1">
                <a:solidFill>
                  <a:srgbClr val="92D050"/>
                </a:solidFill>
              </a:rPr>
              <a:t>psdi.server</a:t>
            </a:r>
            <a:r>
              <a:rPr lang="en-US" sz="1400" dirty="0">
                <a:solidFill>
                  <a:srgbClr val="92D050"/>
                </a:solidFill>
              </a:rPr>
              <a:t> import </a:t>
            </a:r>
            <a:r>
              <a:rPr lang="en-US" sz="1400" dirty="0" err="1">
                <a:solidFill>
                  <a:srgbClr val="92D050"/>
                </a:solidFill>
              </a:rPr>
              <a:t>MXServer</a:t>
            </a:r>
            <a:endParaRPr lang="en-US" sz="1400" dirty="0">
              <a:solidFill>
                <a:srgbClr val="92D050"/>
              </a:solidFill>
            </a:endParaRPr>
          </a:p>
          <a:p>
            <a:endParaRPr lang="en-US" sz="1400" dirty="0">
              <a:solidFill>
                <a:srgbClr val="92D050"/>
              </a:solidFill>
            </a:endParaRPr>
          </a:p>
          <a:p>
            <a:r>
              <a:rPr lang="en-US" sz="1400" dirty="0">
                <a:solidFill>
                  <a:srgbClr val="92D050"/>
                </a:solidFill>
              </a:rPr>
              <a:t># </a:t>
            </a:r>
            <a:r>
              <a:rPr lang="en-US" sz="1400" dirty="0" err="1">
                <a:solidFill>
                  <a:srgbClr val="92D050"/>
                </a:solidFill>
              </a:rPr>
              <a:t>Initialise</a:t>
            </a:r>
            <a:r>
              <a:rPr lang="en-US" sz="1400" dirty="0">
                <a:solidFill>
                  <a:srgbClr val="92D050"/>
                </a:solidFill>
              </a:rPr>
              <a:t> variables</a:t>
            </a:r>
          </a:p>
          <a:p>
            <a:r>
              <a:rPr lang="en-US" sz="1400" dirty="0" err="1">
                <a:solidFill>
                  <a:srgbClr val="92D050"/>
                </a:solidFill>
              </a:rPr>
              <a:t>attributename</a:t>
            </a:r>
            <a:r>
              <a:rPr lang="en-US" sz="1400" dirty="0">
                <a:solidFill>
                  <a:srgbClr val="92D050"/>
                </a:solidFill>
              </a:rPr>
              <a:t> = </a:t>
            </a:r>
            <a:r>
              <a:rPr lang="en-US" sz="1400" dirty="0" err="1">
                <a:solidFill>
                  <a:srgbClr val="92D050"/>
                </a:solidFill>
              </a:rPr>
              <a:t>mbovalue.getName</a:t>
            </a:r>
            <a:r>
              <a:rPr lang="en-US" sz="1400" dirty="0">
                <a:solidFill>
                  <a:srgbClr val="92D050"/>
                </a:solidFill>
              </a:rPr>
              <a:t>()</a:t>
            </a:r>
          </a:p>
          <a:p>
            <a:endParaRPr lang="en-US" sz="1400" dirty="0">
              <a:solidFill>
                <a:srgbClr val="92D050"/>
              </a:solidFill>
            </a:endParaRPr>
          </a:p>
          <a:p>
            <a:r>
              <a:rPr lang="en-US" sz="1400" dirty="0">
                <a:solidFill>
                  <a:srgbClr val="92D050"/>
                </a:solidFill>
              </a:rPr>
              <a:t>if </a:t>
            </a:r>
            <a:r>
              <a:rPr lang="en-US" sz="1400" dirty="0" err="1">
                <a:solidFill>
                  <a:srgbClr val="92D050"/>
                </a:solidFill>
              </a:rPr>
              <a:t>attributename</a:t>
            </a:r>
            <a:r>
              <a:rPr lang="en-US" sz="1400" dirty="0">
                <a:solidFill>
                  <a:srgbClr val="92D050"/>
                </a:solidFill>
              </a:rPr>
              <a:t> == "SSITEMAVAIL":</a:t>
            </a:r>
          </a:p>
          <a:p>
            <a:r>
              <a:rPr lang="en-US" sz="1400" dirty="0">
                <a:solidFill>
                  <a:srgbClr val="92D050"/>
                </a:solidFill>
              </a:rPr>
              <a:t>    avail = </a:t>
            </a:r>
            <a:r>
              <a:rPr lang="en-US" sz="1400" dirty="0" err="1">
                <a:solidFill>
                  <a:srgbClr val="92D050"/>
                </a:solidFill>
              </a:rPr>
              <a:t>mbo.getInt</a:t>
            </a:r>
            <a:r>
              <a:rPr lang="en-US" sz="1400" dirty="0">
                <a:solidFill>
                  <a:srgbClr val="92D050"/>
                </a:solidFill>
              </a:rPr>
              <a:t>("SSITEMAVAIL")</a:t>
            </a:r>
          </a:p>
          <a:p>
            <a:r>
              <a:rPr lang="en-US" sz="1400" dirty="0">
                <a:solidFill>
                  <a:srgbClr val="92D050"/>
                </a:solidFill>
              </a:rPr>
              <a:t>    if avail == 0:</a:t>
            </a:r>
          </a:p>
          <a:p>
            <a:r>
              <a:rPr lang="en-US" sz="1400" dirty="0">
                <a:solidFill>
                  <a:srgbClr val="92D050"/>
                </a:solidFill>
              </a:rPr>
              <a:t>       </a:t>
            </a:r>
            <a:r>
              <a:rPr lang="en-US" sz="1400" dirty="0" err="1">
                <a:solidFill>
                  <a:srgbClr val="92D050"/>
                </a:solidFill>
              </a:rPr>
              <a:t>mbo.setValue</a:t>
            </a:r>
            <a:r>
              <a:rPr lang="en-US" sz="1400" dirty="0">
                <a:solidFill>
                  <a:srgbClr val="92D050"/>
                </a:solidFill>
              </a:rPr>
              <a:t>("SS_CURBAL",'', </a:t>
            </a:r>
            <a:r>
              <a:rPr lang="en-US" sz="1400" dirty="0" err="1">
                <a:solidFill>
                  <a:srgbClr val="92D050"/>
                </a:solidFill>
              </a:rPr>
              <a:t>MboConstants.NOACTION</a:t>
            </a:r>
            <a:r>
              <a:rPr lang="en-US" sz="1400" dirty="0">
                <a:solidFill>
                  <a:srgbClr val="92D050"/>
                </a:solidFill>
              </a:rPr>
              <a:t> and </a:t>
            </a:r>
            <a:r>
              <a:rPr lang="en-US" sz="1400" dirty="0" err="1">
                <a:solidFill>
                  <a:srgbClr val="92D050"/>
                </a:solidFill>
              </a:rPr>
              <a:t>MboConstants.NOACCESSCHECK</a:t>
            </a:r>
            <a:r>
              <a:rPr lang="en-US" sz="1400" dirty="0">
                <a:solidFill>
                  <a:srgbClr val="92D050"/>
                </a:solidFill>
              </a:rPr>
              <a:t>)</a:t>
            </a:r>
          </a:p>
        </p:txBody>
      </p:sp>
    </p:spTree>
    <p:extLst>
      <p:ext uri="{BB962C8B-B14F-4D97-AF65-F5344CB8AC3E}">
        <p14:creationId xmlns:p14="http://schemas.microsoft.com/office/powerpoint/2010/main" val="1994695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New Automation Scripts</a:t>
            </a:r>
            <a:endParaRPr lang="en-CA"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8CF5595-2AB0-6375-73F5-9410E07725AE}"/>
              </a:ext>
            </a:extLst>
          </p:cNvPr>
          <p:cNvSpPr txBox="1"/>
          <p:nvPr/>
        </p:nvSpPr>
        <p:spPr>
          <a:xfrm>
            <a:off x="883586" y="1350660"/>
            <a:ext cx="3790653" cy="3416320"/>
          </a:xfrm>
          <a:prstGeom prst="rect">
            <a:avLst/>
          </a:prstGeom>
          <a:noFill/>
        </p:spPr>
        <p:txBody>
          <a:bodyPr wrap="none" rtlCol="0">
            <a:spAutoFit/>
          </a:bodyPr>
          <a:lstStyle/>
          <a:p>
            <a:r>
              <a:rPr lang="en-US" b="1" dirty="0"/>
              <a:t>SSCRITMULTI</a:t>
            </a:r>
            <a:r>
              <a:rPr lang="en-US" dirty="0"/>
              <a:t> – </a:t>
            </a:r>
          </a:p>
          <a:p>
            <a:r>
              <a:rPr lang="en-US" dirty="0"/>
              <a:t>Create Multiple Items from Inventory</a:t>
            </a:r>
          </a:p>
          <a:p>
            <a:r>
              <a:rPr lang="en-US" dirty="0"/>
              <a:t>Request Automation script with action</a:t>
            </a:r>
          </a:p>
          <a:p>
            <a:r>
              <a:rPr lang="en-US" dirty="0"/>
              <a:t>launch point.</a:t>
            </a:r>
          </a:p>
          <a:p>
            <a:endParaRPr lang="en-US" dirty="0"/>
          </a:p>
          <a:p>
            <a:r>
              <a:rPr lang="en-US" b="1" dirty="0"/>
              <a:t>Language: </a:t>
            </a:r>
            <a:r>
              <a:rPr lang="en-US" dirty="0"/>
              <a:t>Python</a:t>
            </a:r>
          </a:p>
          <a:p>
            <a:endParaRPr lang="en-US" dirty="0"/>
          </a:p>
          <a:p>
            <a:r>
              <a:rPr lang="en-US" b="1" dirty="0"/>
              <a:t>Launchpoint: </a:t>
            </a:r>
            <a:r>
              <a:rPr lang="en-US" dirty="0"/>
              <a:t>SSCRITMULTI</a:t>
            </a:r>
          </a:p>
          <a:p>
            <a:r>
              <a:rPr lang="en-US" dirty="0"/>
              <a:t>Create Multiple Items from </a:t>
            </a:r>
          </a:p>
          <a:p>
            <a:r>
              <a:rPr lang="en-US" dirty="0"/>
              <a:t>Inventory Request</a:t>
            </a:r>
          </a:p>
          <a:p>
            <a:endParaRPr lang="en-US" dirty="0"/>
          </a:p>
          <a:p>
            <a:r>
              <a:rPr lang="en-US" b="1" dirty="0"/>
              <a:t>Action: </a:t>
            </a:r>
            <a:r>
              <a:rPr lang="en-US" dirty="0"/>
              <a:t>SSCRITMULTI</a:t>
            </a:r>
          </a:p>
        </p:txBody>
      </p:sp>
      <p:sp>
        <p:nvSpPr>
          <p:cNvPr id="6" name="TextBox 5">
            <a:extLst>
              <a:ext uri="{FF2B5EF4-FFF2-40B4-BE49-F238E27FC236}">
                <a16:creationId xmlns:a16="http://schemas.microsoft.com/office/drawing/2014/main" id="{CA41838C-1C3D-1A13-C607-EECB1412C595}"/>
              </a:ext>
            </a:extLst>
          </p:cNvPr>
          <p:cNvSpPr txBox="1"/>
          <p:nvPr/>
        </p:nvSpPr>
        <p:spPr>
          <a:xfrm>
            <a:off x="5109617" y="1534256"/>
            <a:ext cx="6491334" cy="4708981"/>
          </a:xfrm>
          <a:prstGeom prst="rect">
            <a:avLst/>
          </a:prstGeom>
          <a:solidFill>
            <a:schemeClr val="tx1"/>
          </a:solidFill>
          <a:ln>
            <a:solidFill>
              <a:schemeClr val="tx1"/>
            </a:solidFill>
          </a:ln>
        </p:spPr>
        <p:txBody>
          <a:bodyPr wrap="square">
            <a:spAutoFit/>
          </a:bodyPr>
          <a:lstStyle/>
          <a:p>
            <a:r>
              <a:rPr lang="en-US" sz="1000" dirty="0">
                <a:solidFill>
                  <a:srgbClr val="92D050"/>
                </a:solidFill>
              </a:rPr>
              <a:t># -----------------------------------------------------------------------------------------</a:t>
            </a:r>
          </a:p>
          <a:p>
            <a:r>
              <a:rPr lang="en-US" sz="1000" dirty="0">
                <a:solidFill>
                  <a:srgbClr val="92D050"/>
                </a:solidFill>
              </a:rPr>
              <a:t># Author: </a:t>
            </a:r>
            <a:r>
              <a:rPr lang="en-US" sz="1000" dirty="0" err="1">
                <a:solidFill>
                  <a:srgbClr val="92D050"/>
                </a:solidFill>
              </a:rPr>
              <a:t>Scheffield</a:t>
            </a:r>
            <a:r>
              <a:rPr lang="en-US" sz="1000" dirty="0">
                <a:solidFill>
                  <a:srgbClr val="92D050"/>
                </a:solidFill>
              </a:rPr>
              <a:t> Scientific</a:t>
            </a:r>
          </a:p>
          <a:p>
            <a:r>
              <a:rPr lang="en-US" sz="1000" dirty="0">
                <a:solidFill>
                  <a:srgbClr val="92D050"/>
                </a:solidFill>
              </a:rPr>
              <a:t># Creation Date: July 2024</a:t>
            </a:r>
          </a:p>
          <a:p>
            <a:r>
              <a:rPr lang="en-US" sz="1000" dirty="0">
                <a:solidFill>
                  <a:srgbClr val="92D050"/>
                </a:solidFill>
              </a:rPr>
              <a:t># Description: To create multiple ITEMS from SR</a:t>
            </a:r>
          </a:p>
          <a:p>
            <a:r>
              <a:rPr lang="en-US" sz="1000" dirty="0">
                <a:solidFill>
                  <a:srgbClr val="92D050"/>
                </a:solidFill>
              </a:rPr>
              <a:t># -----------------------------------------------------------------------------------------</a:t>
            </a:r>
          </a:p>
          <a:p>
            <a:endParaRPr lang="en-US" sz="1000" dirty="0">
              <a:solidFill>
                <a:srgbClr val="92D050"/>
              </a:solidFill>
            </a:endParaRPr>
          </a:p>
          <a:p>
            <a:r>
              <a:rPr lang="en-US" sz="1000" dirty="0">
                <a:solidFill>
                  <a:srgbClr val="92D050"/>
                </a:solidFill>
              </a:rPr>
              <a:t>from </a:t>
            </a:r>
            <a:r>
              <a:rPr lang="en-US" sz="1000" dirty="0" err="1">
                <a:solidFill>
                  <a:srgbClr val="92D050"/>
                </a:solidFill>
              </a:rPr>
              <a:t>psdi.mbo</a:t>
            </a:r>
            <a:r>
              <a:rPr lang="en-US" sz="1000" dirty="0">
                <a:solidFill>
                  <a:srgbClr val="92D050"/>
                </a:solidFill>
              </a:rPr>
              <a:t> import </a:t>
            </a:r>
            <a:r>
              <a:rPr lang="en-US" sz="1000" dirty="0" err="1">
                <a:solidFill>
                  <a:srgbClr val="92D050"/>
                </a:solidFill>
              </a:rPr>
              <a:t>MboConstants</a:t>
            </a:r>
            <a:endParaRPr lang="en-US" sz="1000" dirty="0">
              <a:solidFill>
                <a:srgbClr val="92D050"/>
              </a:solidFill>
            </a:endParaRPr>
          </a:p>
          <a:p>
            <a:r>
              <a:rPr lang="en-US" sz="1000" dirty="0">
                <a:solidFill>
                  <a:srgbClr val="92D050"/>
                </a:solidFill>
              </a:rPr>
              <a:t>from </a:t>
            </a:r>
            <a:r>
              <a:rPr lang="en-US" sz="1000" dirty="0" err="1">
                <a:solidFill>
                  <a:srgbClr val="92D050"/>
                </a:solidFill>
              </a:rPr>
              <a:t>psdi.server</a:t>
            </a:r>
            <a:r>
              <a:rPr lang="en-US" sz="1000" dirty="0">
                <a:solidFill>
                  <a:srgbClr val="92D050"/>
                </a:solidFill>
              </a:rPr>
              <a:t> import </a:t>
            </a:r>
            <a:r>
              <a:rPr lang="en-US" sz="1000" dirty="0" err="1">
                <a:solidFill>
                  <a:srgbClr val="92D050"/>
                </a:solidFill>
              </a:rPr>
              <a:t>MXServer</a:t>
            </a:r>
            <a:endParaRPr lang="en-US" sz="1000" dirty="0">
              <a:solidFill>
                <a:srgbClr val="92D050"/>
              </a:solidFill>
            </a:endParaRPr>
          </a:p>
          <a:p>
            <a:r>
              <a:rPr lang="en-US" sz="1000" dirty="0">
                <a:solidFill>
                  <a:srgbClr val="92D050"/>
                </a:solidFill>
              </a:rPr>
              <a:t>from </a:t>
            </a:r>
            <a:r>
              <a:rPr lang="en-US" sz="1000" dirty="0" err="1">
                <a:solidFill>
                  <a:srgbClr val="92D050"/>
                </a:solidFill>
              </a:rPr>
              <a:t>org.apache.axiom.om.util</a:t>
            </a:r>
            <a:r>
              <a:rPr lang="en-US" sz="1000" dirty="0">
                <a:solidFill>
                  <a:srgbClr val="92D050"/>
                </a:solidFill>
              </a:rPr>
              <a:t> import Base64</a:t>
            </a:r>
          </a:p>
          <a:p>
            <a:endParaRPr lang="en-US" sz="1000" dirty="0">
              <a:solidFill>
                <a:srgbClr val="92D050"/>
              </a:solidFill>
            </a:endParaRPr>
          </a:p>
          <a:p>
            <a:r>
              <a:rPr lang="en-US" sz="1000" dirty="0">
                <a:solidFill>
                  <a:srgbClr val="92D050"/>
                </a:solidFill>
              </a:rPr>
              <a:t>def </a:t>
            </a:r>
            <a:r>
              <a:rPr lang="en-US" sz="1000" dirty="0" err="1">
                <a:solidFill>
                  <a:srgbClr val="92D050"/>
                </a:solidFill>
              </a:rPr>
              <a:t>copyItemIMG</a:t>
            </a:r>
            <a:r>
              <a:rPr lang="en-US" sz="1000" dirty="0">
                <a:solidFill>
                  <a:srgbClr val="92D050"/>
                </a:solidFill>
              </a:rPr>
              <a:t>(</a:t>
            </a:r>
            <a:r>
              <a:rPr lang="en-US" sz="1000" dirty="0" err="1">
                <a:solidFill>
                  <a:srgbClr val="92D050"/>
                </a:solidFill>
              </a:rPr>
              <a:t>newitemid,invrmultiid</a:t>
            </a:r>
            <a:r>
              <a:rPr lang="en-US" sz="1000" dirty="0">
                <a:solidFill>
                  <a:srgbClr val="92D050"/>
                </a:solidFill>
              </a:rPr>
              <a:t>):</a:t>
            </a:r>
          </a:p>
          <a:p>
            <a:r>
              <a:rPr lang="en-US" sz="1000" dirty="0">
                <a:solidFill>
                  <a:srgbClr val="92D050"/>
                </a:solidFill>
              </a:rPr>
              <a:t># if there is an image linked to the item on the inventory request copy it to the newly created item master</a:t>
            </a:r>
          </a:p>
          <a:p>
            <a:r>
              <a:rPr lang="en-US" sz="1000" dirty="0">
                <a:solidFill>
                  <a:srgbClr val="92D050"/>
                </a:solidFill>
              </a:rPr>
              <a:t>    </a:t>
            </a:r>
            <a:r>
              <a:rPr lang="en-US" sz="1000" dirty="0" err="1">
                <a:solidFill>
                  <a:srgbClr val="92D050"/>
                </a:solidFill>
              </a:rPr>
              <a:t>newimgSet</a:t>
            </a:r>
            <a:r>
              <a:rPr lang="en-US" sz="1000" dirty="0">
                <a:solidFill>
                  <a:srgbClr val="92D050"/>
                </a:solidFill>
              </a:rPr>
              <a:t> = </a:t>
            </a:r>
            <a:r>
              <a:rPr lang="en-US" sz="1000" dirty="0" err="1">
                <a:solidFill>
                  <a:srgbClr val="92D050"/>
                </a:solidFill>
              </a:rPr>
              <a:t>mbo.getMboSet</a:t>
            </a:r>
            <a:r>
              <a:rPr lang="en-US" sz="1000" dirty="0">
                <a:solidFill>
                  <a:srgbClr val="92D050"/>
                </a:solidFill>
              </a:rPr>
              <a:t>("NEWIMGLIB")</a:t>
            </a:r>
          </a:p>
          <a:p>
            <a:r>
              <a:rPr lang="en-US" sz="1000" dirty="0">
                <a:solidFill>
                  <a:srgbClr val="92D050"/>
                </a:solidFill>
              </a:rPr>
              <a:t>    storedynclause1 = "</a:t>
            </a:r>
            <a:r>
              <a:rPr lang="en-US" sz="1000" dirty="0" err="1">
                <a:solidFill>
                  <a:srgbClr val="92D050"/>
                </a:solidFill>
              </a:rPr>
              <a:t>refobject</a:t>
            </a:r>
            <a:r>
              <a:rPr lang="en-US" sz="1000" dirty="0">
                <a:solidFill>
                  <a:srgbClr val="92D050"/>
                </a:solidFill>
              </a:rPr>
              <a:t> = 'SSINVRMULTI' and </a:t>
            </a:r>
            <a:r>
              <a:rPr lang="en-US" sz="1000" dirty="0" err="1">
                <a:solidFill>
                  <a:srgbClr val="92D050"/>
                </a:solidFill>
              </a:rPr>
              <a:t>refobjectid</a:t>
            </a:r>
            <a:r>
              <a:rPr lang="en-US" sz="1000" dirty="0">
                <a:solidFill>
                  <a:srgbClr val="92D050"/>
                </a:solidFill>
              </a:rPr>
              <a:t> = "+str(</a:t>
            </a:r>
            <a:r>
              <a:rPr lang="en-US" sz="1000" dirty="0" err="1">
                <a:solidFill>
                  <a:srgbClr val="92D050"/>
                </a:solidFill>
              </a:rPr>
              <a:t>invrmultiid</a:t>
            </a:r>
            <a:r>
              <a:rPr lang="en-US" sz="1000" dirty="0">
                <a:solidFill>
                  <a:srgbClr val="92D050"/>
                </a:solidFill>
              </a:rPr>
              <a:t>)+" "</a:t>
            </a:r>
          </a:p>
          <a:p>
            <a:r>
              <a:rPr lang="en-US" sz="1000" dirty="0">
                <a:solidFill>
                  <a:srgbClr val="92D050"/>
                </a:solidFill>
              </a:rPr>
              <a:t>    </a:t>
            </a:r>
            <a:r>
              <a:rPr lang="en-US" sz="1000" dirty="0" err="1">
                <a:solidFill>
                  <a:srgbClr val="92D050"/>
                </a:solidFill>
              </a:rPr>
              <a:t>imglibSet</a:t>
            </a:r>
            <a:r>
              <a:rPr lang="en-US" sz="1000" dirty="0">
                <a:solidFill>
                  <a:srgbClr val="92D050"/>
                </a:solidFill>
              </a:rPr>
              <a:t> = </a:t>
            </a:r>
            <a:r>
              <a:rPr lang="en-US" sz="1000" dirty="0" err="1">
                <a:solidFill>
                  <a:srgbClr val="92D050"/>
                </a:solidFill>
              </a:rPr>
              <a:t>mbo.getMboSet</a:t>
            </a:r>
            <a:r>
              <a:rPr lang="en-US" sz="1000" dirty="0">
                <a:solidFill>
                  <a:srgbClr val="92D050"/>
                </a:solidFill>
              </a:rPr>
              <a:t>("$ss_imglibset","IMGLIB",storedynclause1)</a:t>
            </a:r>
          </a:p>
          <a:p>
            <a:endParaRPr lang="en-US" sz="1000" dirty="0">
              <a:solidFill>
                <a:srgbClr val="92D050"/>
              </a:solidFill>
            </a:endParaRPr>
          </a:p>
          <a:p>
            <a:r>
              <a:rPr lang="en-US" sz="1000" dirty="0">
                <a:solidFill>
                  <a:srgbClr val="92D050"/>
                </a:solidFill>
              </a:rPr>
              <a:t>    </a:t>
            </a:r>
            <a:r>
              <a:rPr lang="en-US" sz="1000" dirty="0" err="1">
                <a:solidFill>
                  <a:srgbClr val="92D050"/>
                </a:solidFill>
              </a:rPr>
              <a:t>imgMbo</a:t>
            </a:r>
            <a:r>
              <a:rPr lang="en-US" sz="1000" dirty="0">
                <a:solidFill>
                  <a:srgbClr val="92D050"/>
                </a:solidFill>
              </a:rPr>
              <a:t> = </a:t>
            </a:r>
            <a:r>
              <a:rPr lang="en-US" sz="1000" dirty="0" err="1">
                <a:solidFill>
                  <a:srgbClr val="92D050"/>
                </a:solidFill>
              </a:rPr>
              <a:t>imglibSet.moveFirst</a:t>
            </a:r>
            <a:r>
              <a:rPr lang="en-US" sz="1000" dirty="0">
                <a:solidFill>
                  <a:srgbClr val="92D050"/>
                </a:solidFill>
              </a:rPr>
              <a:t>()</a:t>
            </a:r>
          </a:p>
          <a:p>
            <a:r>
              <a:rPr lang="en-US" sz="1000" dirty="0">
                <a:solidFill>
                  <a:srgbClr val="92D050"/>
                </a:solidFill>
              </a:rPr>
              <a:t>    </a:t>
            </a:r>
          </a:p>
          <a:p>
            <a:r>
              <a:rPr lang="en-US" sz="1000" dirty="0">
                <a:solidFill>
                  <a:srgbClr val="92D050"/>
                </a:solidFill>
              </a:rPr>
              <a:t>    while </a:t>
            </a:r>
            <a:r>
              <a:rPr lang="en-US" sz="1000" dirty="0" err="1">
                <a:solidFill>
                  <a:srgbClr val="92D050"/>
                </a:solidFill>
              </a:rPr>
              <a:t>imgMbo</a:t>
            </a:r>
            <a:r>
              <a:rPr lang="en-US" sz="1000" dirty="0">
                <a:solidFill>
                  <a:srgbClr val="92D050"/>
                </a:solidFill>
              </a:rPr>
              <a:t> is not None:</a:t>
            </a:r>
          </a:p>
          <a:p>
            <a:r>
              <a:rPr lang="en-US" sz="1000" dirty="0">
                <a:solidFill>
                  <a:srgbClr val="92D050"/>
                </a:solidFill>
              </a:rPr>
              <a:t>       </a:t>
            </a:r>
            <a:r>
              <a:rPr lang="en-US" sz="1000" dirty="0" err="1">
                <a:solidFill>
                  <a:srgbClr val="92D050"/>
                </a:solidFill>
              </a:rPr>
              <a:t>itemimg</a:t>
            </a:r>
            <a:r>
              <a:rPr lang="en-US" sz="1000" dirty="0">
                <a:solidFill>
                  <a:srgbClr val="92D050"/>
                </a:solidFill>
              </a:rPr>
              <a:t> = </a:t>
            </a:r>
            <a:r>
              <a:rPr lang="en-US" sz="1000" dirty="0" err="1">
                <a:solidFill>
                  <a:srgbClr val="92D050"/>
                </a:solidFill>
              </a:rPr>
              <a:t>newimgSet.add</a:t>
            </a:r>
            <a:r>
              <a:rPr lang="en-US" sz="1000" dirty="0">
                <a:solidFill>
                  <a:srgbClr val="92D050"/>
                </a:solidFill>
              </a:rPr>
              <a:t>()</a:t>
            </a:r>
          </a:p>
          <a:p>
            <a:r>
              <a:rPr lang="en-US" sz="1000" dirty="0">
                <a:solidFill>
                  <a:srgbClr val="92D050"/>
                </a:solidFill>
              </a:rPr>
              <a:t>       </a:t>
            </a:r>
            <a:r>
              <a:rPr lang="en-US" sz="1000" dirty="0" err="1">
                <a:solidFill>
                  <a:srgbClr val="92D050"/>
                </a:solidFill>
              </a:rPr>
              <a:t>itemimg.setValue</a:t>
            </a:r>
            <a:r>
              <a:rPr lang="en-US" sz="1000" dirty="0">
                <a:solidFill>
                  <a:srgbClr val="92D050"/>
                </a:solidFill>
              </a:rPr>
              <a:t>("REFOBJECT","ITEM")</a:t>
            </a:r>
          </a:p>
          <a:p>
            <a:r>
              <a:rPr lang="en-US" sz="1000" dirty="0">
                <a:solidFill>
                  <a:srgbClr val="92D050"/>
                </a:solidFill>
              </a:rPr>
              <a:t>       </a:t>
            </a:r>
            <a:r>
              <a:rPr lang="en-US" sz="1000" dirty="0" err="1">
                <a:solidFill>
                  <a:srgbClr val="92D050"/>
                </a:solidFill>
              </a:rPr>
              <a:t>itemimg.setValue</a:t>
            </a:r>
            <a:r>
              <a:rPr lang="en-US" sz="1000" dirty="0">
                <a:solidFill>
                  <a:srgbClr val="92D050"/>
                </a:solidFill>
              </a:rPr>
              <a:t>("REFOBJECTID",</a:t>
            </a:r>
            <a:r>
              <a:rPr lang="en-US" sz="1000" dirty="0" err="1">
                <a:solidFill>
                  <a:srgbClr val="92D050"/>
                </a:solidFill>
              </a:rPr>
              <a:t>newitemid</a:t>
            </a:r>
            <a:r>
              <a:rPr lang="en-US" sz="1000" dirty="0">
                <a:solidFill>
                  <a:srgbClr val="92D050"/>
                </a:solidFill>
              </a:rPr>
              <a:t>)</a:t>
            </a:r>
          </a:p>
          <a:p>
            <a:r>
              <a:rPr lang="en-US" sz="1000" dirty="0">
                <a:solidFill>
                  <a:srgbClr val="92D050"/>
                </a:solidFill>
              </a:rPr>
              <a:t>       </a:t>
            </a:r>
            <a:r>
              <a:rPr lang="en-US" sz="1000" dirty="0" err="1">
                <a:solidFill>
                  <a:srgbClr val="92D050"/>
                </a:solidFill>
              </a:rPr>
              <a:t>itemimg.setValue</a:t>
            </a:r>
            <a:r>
              <a:rPr lang="en-US" sz="1000" dirty="0">
                <a:solidFill>
                  <a:srgbClr val="92D050"/>
                </a:solidFill>
              </a:rPr>
              <a:t>("MIMETYPE",</a:t>
            </a:r>
            <a:r>
              <a:rPr lang="en-US" sz="1000" dirty="0" err="1">
                <a:solidFill>
                  <a:srgbClr val="92D050"/>
                </a:solidFill>
              </a:rPr>
              <a:t>imgMbo.getString</a:t>
            </a:r>
            <a:r>
              <a:rPr lang="en-US" sz="1000" dirty="0">
                <a:solidFill>
                  <a:srgbClr val="92D050"/>
                </a:solidFill>
              </a:rPr>
              <a:t>("MIMETYPE"))</a:t>
            </a:r>
          </a:p>
          <a:p>
            <a:r>
              <a:rPr lang="en-US" sz="1000" dirty="0">
                <a:solidFill>
                  <a:srgbClr val="92D050"/>
                </a:solidFill>
              </a:rPr>
              <a:t>       </a:t>
            </a:r>
            <a:r>
              <a:rPr lang="en-US" sz="1000" dirty="0" err="1">
                <a:solidFill>
                  <a:srgbClr val="92D050"/>
                </a:solidFill>
              </a:rPr>
              <a:t>itemimg.setValue</a:t>
            </a:r>
            <a:r>
              <a:rPr lang="en-US" sz="1000" dirty="0">
                <a:solidFill>
                  <a:srgbClr val="92D050"/>
                </a:solidFill>
              </a:rPr>
              <a:t>("IMAGENAME",</a:t>
            </a:r>
            <a:r>
              <a:rPr lang="en-US" sz="1000" dirty="0" err="1">
                <a:solidFill>
                  <a:srgbClr val="92D050"/>
                </a:solidFill>
              </a:rPr>
              <a:t>imgMbo.getString</a:t>
            </a:r>
            <a:r>
              <a:rPr lang="en-US" sz="1000" dirty="0">
                <a:solidFill>
                  <a:srgbClr val="92D050"/>
                </a:solidFill>
              </a:rPr>
              <a:t>("IMAGENAME"))</a:t>
            </a:r>
          </a:p>
          <a:p>
            <a:r>
              <a:rPr lang="en-US" sz="1000" dirty="0">
                <a:solidFill>
                  <a:srgbClr val="92D050"/>
                </a:solidFill>
              </a:rPr>
              <a:t>       </a:t>
            </a:r>
            <a:r>
              <a:rPr lang="en-US" sz="1000" dirty="0" err="1">
                <a:solidFill>
                  <a:srgbClr val="92D050"/>
                </a:solidFill>
              </a:rPr>
              <a:t>itemimg.setValue</a:t>
            </a:r>
            <a:r>
              <a:rPr lang="en-US" sz="1000" dirty="0">
                <a:solidFill>
                  <a:srgbClr val="92D050"/>
                </a:solidFill>
              </a:rPr>
              <a:t>("IMAGE",</a:t>
            </a:r>
            <a:r>
              <a:rPr lang="en-US" sz="1000" dirty="0" err="1">
                <a:solidFill>
                  <a:srgbClr val="92D050"/>
                </a:solidFill>
              </a:rPr>
              <a:t>imgMbo.getBytes</a:t>
            </a:r>
            <a:r>
              <a:rPr lang="en-US" sz="1000" dirty="0">
                <a:solidFill>
                  <a:srgbClr val="92D050"/>
                </a:solidFill>
              </a:rPr>
              <a:t>("IMAGE"))</a:t>
            </a:r>
          </a:p>
          <a:p>
            <a:r>
              <a:rPr lang="en-US" sz="1000" dirty="0">
                <a:solidFill>
                  <a:srgbClr val="92D050"/>
                </a:solidFill>
              </a:rPr>
              <a:t>       </a:t>
            </a:r>
            <a:r>
              <a:rPr lang="en-US" sz="1000" dirty="0" err="1">
                <a:solidFill>
                  <a:srgbClr val="92D050"/>
                </a:solidFill>
              </a:rPr>
              <a:t>itemimg.setValue</a:t>
            </a:r>
            <a:r>
              <a:rPr lang="en-US" sz="1000" dirty="0">
                <a:solidFill>
                  <a:srgbClr val="92D050"/>
                </a:solidFill>
              </a:rPr>
              <a:t>("ENDPOINTNAME",</a:t>
            </a:r>
            <a:r>
              <a:rPr lang="en-US" sz="1000" dirty="0" err="1">
                <a:solidFill>
                  <a:srgbClr val="92D050"/>
                </a:solidFill>
              </a:rPr>
              <a:t>imgMbo.getString</a:t>
            </a:r>
            <a:r>
              <a:rPr lang="en-US" sz="1000" dirty="0">
                <a:solidFill>
                  <a:srgbClr val="92D050"/>
                </a:solidFill>
              </a:rPr>
              <a:t>("ENDPOINTNAME"))</a:t>
            </a:r>
          </a:p>
          <a:p>
            <a:r>
              <a:rPr lang="en-US" sz="1000" dirty="0">
                <a:solidFill>
                  <a:srgbClr val="92D050"/>
                </a:solidFill>
              </a:rPr>
              <a:t>       </a:t>
            </a:r>
            <a:r>
              <a:rPr lang="en-US" sz="1000" dirty="0" err="1">
                <a:solidFill>
                  <a:srgbClr val="92D050"/>
                </a:solidFill>
              </a:rPr>
              <a:t>itemimg.setValue</a:t>
            </a:r>
            <a:r>
              <a:rPr lang="en-US" sz="1000" dirty="0">
                <a:solidFill>
                  <a:srgbClr val="92D050"/>
                </a:solidFill>
              </a:rPr>
              <a:t>("IMGURI",</a:t>
            </a:r>
            <a:r>
              <a:rPr lang="en-US" sz="1000" dirty="0" err="1">
                <a:solidFill>
                  <a:srgbClr val="92D050"/>
                </a:solidFill>
              </a:rPr>
              <a:t>imgMbo.getString</a:t>
            </a:r>
            <a:r>
              <a:rPr lang="en-US" sz="1000" dirty="0">
                <a:solidFill>
                  <a:srgbClr val="92D050"/>
                </a:solidFill>
              </a:rPr>
              <a:t>("IMGURI"))</a:t>
            </a:r>
          </a:p>
          <a:p>
            <a:r>
              <a:rPr lang="en-US" sz="1000" dirty="0">
                <a:solidFill>
                  <a:srgbClr val="92D050"/>
                </a:solidFill>
              </a:rPr>
              <a:t>       </a:t>
            </a:r>
            <a:r>
              <a:rPr lang="en-US" sz="1000" dirty="0" err="1">
                <a:solidFill>
                  <a:srgbClr val="92D050"/>
                </a:solidFill>
              </a:rPr>
              <a:t>imgMbo</a:t>
            </a:r>
            <a:r>
              <a:rPr lang="en-US" sz="1000" dirty="0">
                <a:solidFill>
                  <a:srgbClr val="92D050"/>
                </a:solidFill>
              </a:rPr>
              <a:t> = </a:t>
            </a:r>
            <a:r>
              <a:rPr lang="en-US" sz="1000" dirty="0" err="1">
                <a:solidFill>
                  <a:srgbClr val="92D050"/>
                </a:solidFill>
              </a:rPr>
              <a:t>imglibSet.moveNext</a:t>
            </a:r>
            <a:r>
              <a:rPr lang="en-US" sz="1000" dirty="0">
                <a:solidFill>
                  <a:srgbClr val="92D050"/>
                </a:solidFill>
              </a:rPr>
              <a:t>()</a:t>
            </a:r>
          </a:p>
          <a:p>
            <a:r>
              <a:rPr lang="en-US" sz="1000" dirty="0">
                <a:solidFill>
                  <a:srgbClr val="92D050"/>
                </a:solidFill>
              </a:rPr>
              <a:t>       </a:t>
            </a:r>
          </a:p>
          <a:p>
            <a:r>
              <a:rPr lang="en-US" sz="1000" dirty="0">
                <a:solidFill>
                  <a:srgbClr val="92D050"/>
                </a:solidFill>
              </a:rPr>
              <a:t># end of image copy</a:t>
            </a:r>
          </a:p>
        </p:txBody>
      </p:sp>
      <p:sp>
        <p:nvSpPr>
          <p:cNvPr id="7" name="TextBox 6">
            <a:extLst>
              <a:ext uri="{FF2B5EF4-FFF2-40B4-BE49-F238E27FC236}">
                <a16:creationId xmlns:a16="http://schemas.microsoft.com/office/drawing/2014/main" id="{9BC402A4-2A9E-165E-F369-5764A543BA94}"/>
              </a:ext>
            </a:extLst>
          </p:cNvPr>
          <p:cNvSpPr txBox="1"/>
          <p:nvPr/>
        </p:nvSpPr>
        <p:spPr>
          <a:xfrm>
            <a:off x="9771026" y="1165994"/>
            <a:ext cx="1829925" cy="369332"/>
          </a:xfrm>
          <a:prstGeom prst="rect">
            <a:avLst/>
          </a:prstGeom>
          <a:noFill/>
        </p:spPr>
        <p:txBody>
          <a:bodyPr wrap="none" rtlCol="0">
            <a:spAutoFit/>
          </a:bodyPr>
          <a:lstStyle/>
          <a:p>
            <a:pPr algn="r"/>
            <a:r>
              <a:rPr lang="en-US" sz="1800" dirty="0"/>
              <a:t>PART 1 OF SCRIPT</a:t>
            </a:r>
          </a:p>
        </p:txBody>
      </p:sp>
    </p:spTree>
    <p:extLst>
      <p:ext uri="{BB962C8B-B14F-4D97-AF65-F5344CB8AC3E}">
        <p14:creationId xmlns:p14="http://schemas.microsoft.com/office/powerpoint/2010/main" val="238078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72AA2B-A3E7-F64F-8F9A-64B5CDB01229}"/>
              </a:ext>
            </a:extLst>
          </p:cNvPr>
          <p:cNvSpPr>
            <a:spLocks noGrp="1"/>
          </p:cNvSpPr>
          <p:nvPr>
            <p:ph type="title"/>
          </p:nvPr>
        </p:nvSpPr>
        <p:spPr/>
        <p:txBody>
          <a:bodyPr/>
          <a:lstStyle/>
          <a:p>
            <a:r>
              <a:rPr lang="en-US" dirty="0">
                <a:latin typeface="+mn-lt"/>
              </a:rPr>
              <a:t>Introduction</a:t>
            </a:r>
          </a:p>
        </p:txBody>
      </p:sp>
      <p:sp>
        <p:nvSpPr>
          <p:cNvPr id="9" name="Text Placeholder 3">
            <a:extLst>
              <a:ext uri="{FF2B5EF4-FFF2-40B4-BE49-F238E27FC236}">
                <a16:creationId xmlns:a16="http://schemas.microsoft.com/office/drawing/2014/main" id="{DABC1EA0-457F-8D73-A6C8-C4B9EAAFCCCB}"/>
              </a:ext>
            </a:extLst>
          </p:cNvPr>
          <p:cNvSpPr txBox="1">
            <a:spLocks/>
          </p:cNvSpPr>
          <p:nvPr/>
        </p:nvSpPr>
        <p:spPr>
          <a:xfrm>
            <a:off x="8023416" y="3764164"/>
            <a:ext cx="2411300" cy="539868"/>
          </a:xfrm>
          <a:prstGeom prst="rect">
            <a:avLst/>
          </a:prstGeom>
        </p:spPr>
        <p:txBody>
          <a:bodyPr vert="horz" lIns="91440" tIns="45720" rIns="91440" bIns="45720" rtlCol="0" anchor="t">
            <a:normAutofit/>
          </a:bodyPr>
          <a:lstStyle>
            <a:lvl1pPr marL="0" marR="0" indent="0" algn="ctr" defTabSz="914400" rtl="0" eaLnBrk="1" fontAlgn="auto" latinLnBrk="0" hangingPunct="1">
              <a:lnSpc>
                <a:spcPts val="2300"/>
              </a:lnSpc>
              <a:spcBef>
                <a:spcPts val="1000"/>
              </a:spcBef>
              <a:spcAft>
                <a:spcPts val="0"/>
              </a:spcAft>
              <a:buClrTx/>
              <a:buSzTx/>
              <a:buFont typeface="Arial"/>
              <a:buNone/>
              <a:tabLst/>
              <a:defRPr sz="1500" b="1" i="0" kern="1200">
                <a:solidFill>
                  <a:schemeClr val="tx1"/>
                </a:solidFill>
                <a:latin typeface="Source Sans Pro" panose="020B0503030403020204" pitchFamily="34" charset="77"/>
                <a:ea typeface="Open Sans" charset="0"/>
                <a:cs typeface="Open Sans" charset="0"/>
              </a:defRPr>
            </a:lvl1pPr>
            <a:lvl2pPr marL="685800" indent="-228600" algn="l" defTabSz="914400" rtl="0" eaLnBrk="1" latinLnBrk="0" hangingPunct="1">
              <a:lnSpc>
                <a:spcPct val="90000"/>
              </a:lnSpc>
              <a:spcBef>
                <a:spcPts val="500"/>
              </a:spcBef>
              <a:buClr>
                <a:schemeClr val="accent2"/>
              </a:buClr>
              <a:buFont typeface="System Font Regular"/>
              <a:buChar char="→"/>
              <a:defRPr sz="1600" b="0" i="0" kern="1200">
                <a:solidFill>
                  <a:schemeClr val="tx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Clr>
                <a:schemeClr val="accent3"/>
              </a:buClr>
              <a:buFont typeface="Wingdings" pitchFamily="2" charset="2"/>
              <a:buChar char="ü"/>
              <a:defRPr sz="1400" b="0" i="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Clr>
                <a:schemeClr val="accent5"/>
              </a:buClr>
              <a:buFont typeface="Arial"/>
              <a:buChar char="•"/>
              <a:defRPr sz="1200" b="0" i="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System Font Regular"/>
              <a:buChar char="→"/>
              <a:defRPr sz="1200" b="0" i="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900"/>
              </a:lnSpc>
              <a:spcBef>
                <a:spcPts val="600"/>
              </a:spcBef>
            </a:pPr>
            <a:r>
              <a:rPr lang="en-US" sz="2000" dirty="0"/>
              <a:t>Stephen Hume</a:t>
            </a:r>
          </a:p>
          <a:p>
            <a:pPr>
              <a:lnSpc>
                <a:spcPts val="900"/>
              </a:lnSpc>
              <a:spcBef>
                <a:spcPts val="600"/>
              </a:spcBef>
            </a:pPr>
            <a:r>
              <a:rPr lang="en-CA" sz="1400" b="0" i="0" dirty="0">
                <a:effectLst/>
                <a:latin typeface="Source Sans Pro" panose="020B0503030403020204" pitchFamily="34" charset="0"/>
              </a:rPr>
              <a:t>Maximo Principal Consultant</a:t>
            </a:r>
          </a:p>
        </p:txBody>
      </p:sp>
      <p:sp>
        <p:nvSpPr>
          <p:cNvPr id="10" name="Text Placeholder 6">
            <a:extLst>
              <a:ext uri="{FF2B5EF4-FFF2-40B4-BE49-F238E27FC236}">
                <a16:creationId xmlns:a16="http://schemas.microsoft.com/office/drawing/2014/main" id="{9AF7E110-95B5-9C67-FE7A-C8E2C4761DA0}"/>
              </a:ext>
            </a:extLst>
          </p:cNvPr>
          <p:cNvSpPr txBox="1">
            <a:spLocks/>
          </p:cNvSpPr>
          <p:nvPr/>
        </p:nvSpPr>
        <p:spPr>
          <a:xfrm>
            <a:off x="7847587" y="4304032"/>
            <a:ext cx="2762953" cy="1194924"/>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Tx/>
              <a:buNone/>
              <a:defRPr sz="1100" b="0" i="0" kern="1200">
                <a:solidFill>
                  <a:schemeClr val="tx1"/>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Clr>
                <a:schemeClr val="accent2"/>
              </a:buClr>
              <a:buFont typeface="System Font Regular"/>
              <a:buChar char="→"/>
              <a:defRPr sz="1600" b="0" i="0" kern="1200">
                <a:solidFill>
                  <a:schemeClr val="tx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Clr>
                <a:schemeClr val="accent3"/>
              </a:buClr>
              <a:buFont typeface="Wingdings" pitchFamily="2" charset="2"/>
              <a:buChar char="ü"/>
              <a:defRPr sz="1400" b="0" i="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Clr>
                <a:schemeClr val="accent5"/>
              </a:buClr>
              <a:buFont typeface="Arial"/>
              <a:buChar char="•"/>
              <a:defRPr sz="1200" b="0" i="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System Font Regular"/>
              <a:buChar char="→"/>
              <a:defRPr sz="1200" b="0" i="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b="0" i="0" dirty="0">
                <a:solidFill>
                  <a:srgbClr val="0D0D0D"/>
                </a:solidFill>
                <a:effectLst/>
                <a:latin typeface="+mj-lt"/>
              </a:rPr>
              <a:t>Stephen has accumulated more than two decades of experience working with Maximo and has served as the former president of the Canadian Maximo User Group. </a:t>
            </a:r>
          </a:p>
          <a:p>
            <a:r>
              <a:rPr lang="en-US" sz="1200" dirty="0">
                <a:latin typeface="+mj-lt"/>
                <a:ea typeface="Source Sans Pro"/>
                <a:cs typeface="Calibri" panose="020F0502020204030204" pitchFamily="34" charset="0"/>
              </a:rPr>
              <a:t>He is currently the Maximo Practice Director/Principal Consultant at Sheffield Scientific LLC.</a:t>
            </a:r>
            <a:endParaRPr lang="en-US" sz="1200" dirty="0">
              <a:latin typeface="+mj-lt"/>
              <a:cs typeface="Calibri" panose="020F0502020204030204" pitchFamily="34" charset="0"/>
            </a:endParaRPr>
          </a:p>
        </p:txBody>
      </p:sp>
      <p:pic>
        <p:nvPicPr>
          <p:cNvPr id="13" name="Picture 2" descr="Sheffield Scientific logo">
            <a:extLst>
              <a:ext uri="{FF2B5EF4-FFF2-40B4-BE49-F238E27FC236}">
                <a16:creationId xmlns:a16="http://schemas.microsoft.com/office/drawing/2014/main" id="{B12FCA17-4C67-9615-CE4F-2B6CEAFDB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0440" y="5532051"/>
            <a:ext cx="2097245" cy="6990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FC1089F-D7D9-B911-605E-23C2B9006093}"/>
              </a:ext>
            </a:extLst>
          </p:cNvPr>
          <p:cNvSpPr txBox="1"/>
          <p:nvPr/>
        </p:nvSpPr>
        <p:spPr>
          <a:xfrm>
            <a:off x="851647" y="1410932"/>
            <a:ext cx="5139548" cy="2893100"/>
          </a:xfrm>
          <a:prstGeom prst="rect">
            <a:avLst/>
          </a:prstGeom>
          <a:noFill/>
        </p:spPr>
        <p:txBody>
          <a:bodyPr wrap="none" rtlCol="0">
            <a:spAutoFit/>
          </a:bodyPr>
          <a:lstStyle/>
          <a:p>
            <a:r>
              <a:rPr lang="en-US" dirty="0"/>
              <a:t>Recent Projects:</a:t>
            </a:r>
          </a:p>
          <a:p>
            <a:pPr marL="285750" indent="-285750">
              <a:buFont typeface="Arial" panose="020B0604020202020204" pitchFamily="34" charset="0"/>
              <a:buChar char="•"/>
            </a:pPr>
            <a:r>
              <a:rPr lang="en-US" dirty="0"/>
              <a:t>Maximo SME for Conversion from Asset Suite to Maximo</a:t>
            </a:r>
          </a:p>
          <a:p>
            <a:pPr marL="285750" indent="-285750">
              <a:buFont typeface="Arial" panose="020B0604020202020204" pitchFamily="34" charset="0"/>
              <a:buChar char="•"/>
            </a:pPr>
            <a:r>
              <a:rPr lang="en-US" dirty="0"/>
              <a:t>Re-engineering of MOC process in Maximo</a:t>
            </a:r>
          </a:p>
          <a:p>
            <a:pPr marL="285750" indent="-285750">
              <a:buFont typeface="Arial" panose="020B0604020202020204" pitchFamily="34" charset="0"/>
              <a:buChar char="•"/>
            </a:pPr>
            <a:r>
              <a:rPr lang="en-US" dirty="0"/>
              <a:t>Confined Space Permit Application in Maximo</a:t>
            </a:r>
          </a:p>
          <a:p>
            <a:pPr marL="285750" indent="-285750">
              <a:buFont typeface="Arial" panose="020B0604020202020204" pitchFamily="34" charset="0"/>
              <a:buChar char="•"/>
            </a:pPr>
            <a:r>
              <a:rPr lang="en-US" dirty="0"/>
              <a:t>Safe Work Permit Application in Maximo</a:t>
            </a:r>
          </a:p>
          <a:p>
            <a:pPr marL="285750" indent="-285750">
              <a:buFont typeface="Arial" panose="020B0604020202020204" pitchFamily="34" charset="0"/>
              <a:buChar char="•"/>
            </a:pPr>
            <a:r>
              <a:rPr lang="en-US" dirty="0"/>
              <a:t>Maximo Security and System Support – Hypercare</a:t>
            </a:r>
          </a:p>
          <a:p>
            <a:pPr marL="285750" indent="-285750">
              <a:buFont typeface="Arial" panose="020B0604020202020204" pitchFamily="34" charset="0"/>
              <a:buChar char="•"/>
            </a:pPr>
            <a:r>
              <a:rPr lang="en-US" dirty="0"/>
              <a:t>Maximo Training – 2000 end users</a:t>
            </a:r>
          </a:p>
          <a:p>
            <a:pPr marL="285750" indent="-285750">
              <a:buFont typeface="Arial" panose="020B0604020202020204" pitchFamily="34" charset="0"/>
              <a:buChar char="•"/>
            </a:pPr>
            <a:r>
              <a:rPr lang="en-US" dirty="0"/>
              <a:t>Upgrade to MAS 8 Planning and health check</a:t>
            </a:r>
          </a:p>
          <a:p>
            <a:pPr marL="285750" indent="-285750">
              <a:buFont typeface="Arial" panose="020B0604020202020204" pitchFamily="34" charset="0"/>
              <a:buChar char="•"/>
            </a:pPr>
            <a:r>
              <a:rPr lang="en-US" dirty="0"/>
              <a:t>Maximo HSE (Incidents) Configuration and Implementation</a:t>
            </a:r>
          </a:p>
          <a:p>
            <a:pPr marL="285750" indent="-285750">
              <a:buFont typeface="Arial" panose="020B0604020202020204" pitchFamily="34" charset="0"/>
              <a:buChar char="•"/>
            </a:pPr>
            <a:r>
              <a:rPr lang="en-US" dirty="0"/>
              <a:t>Maximo Supply Chain Improvements Project</a:t>
            </a:r>
          </a:p>
          <a:p>
            <a:pPr marL="285750" indent="-285750">
              <a:buFont typeface="Arial" panose="020B0604020202020204" pitchFamily="34" charset="0"/>
              <a:buChar char="•"/>
            </a:pPr>
            <a:r>
              <a:rPr lang="en-US" dirty="0"/>
              <a:t>Design integration between Fastenal and Maximo</a:t>
            </a:r>
          </a:p>
          <a:p>
            <a:pPr marL="285750" indent="-285750">
              <a:buFont typeface="Arial" panose="020B0604020202020204" pitchFamily="34" charset="0"/>
              <a:buChar char="•"/>
            </a:pPr>
            <a:r>
              <a:rPr lang="en-US" dirty="0"/>
              <a:t>Upgrade to 7.6.1.3</a:t>
            </a:r>
          </a:p>
          <a:p>
            <a:pPr marL="285750" indent="-285750">
              <a:buFont typeface="Arial" panose="020B0604020202020204" pitchFamily="34" charset="0"/>
              <a:buChar char="•"/>
            </a:pPr>
            <a:r>
              <a:rPr lang="en-US" dirty="0"/>
              <a:t>Implementation of Solar Farms in Maximo</a:t>
            </a:r>
          </a:p>
        </p:txBody>
      </p:sp>
      <p:pic>
        <p:nvPicPr>
          <p:cNvPr id="4" name="Picture 3">
            <a:extLst>
              <a:ext uri="{FF2B5EF4-FFF2-40B4-BE49-F238E27FC236}">
                <a16:creationId xmlns:a16="http://schemas.microsoft.com/office/drawing/2014/main" id="{B755679E-D058-E33D-83BD-8C7A0595C349}"/>
              </a:ext>
            </a:extLst>
          </p:cNvPr>
          <p:cNvPicPr>
            <a:picLocks noChangeAspect="1"/>
          </p:cNvPicPr>
          <p:nvPr/>
        </p:nvPicPr>
        <p:blipFill>
          <a:blip r:embed="rId3"/>
          <a:stretch>
            <a:fillRect/>
          </a:stretch>
        </p:blipFill>
        <p:spPr>
          <a:xfrm>
            <a:off x="8257380" y="720306"/>
            <a:ext cx="1943371" cy="2848373"/>
          </a:xfrm>
          <a:prstGeom prst="rect">
            <a:avLst/>
          </a:prstGeom>
        </p:spPr>
      </p:pic>
    </p:spTree>
    <p:extLst>
      <p:ext uri="{BB962C8B-B14F-4D97-AF65-F5344CB8AC3E}">
        <p14:creationId xmlns:p14="http://schemas.microsoft.com/office/powerpoint/2010/main" val="261698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New Automation Scripts</a:t>
            </a:r>
            <a:endParaRPr lang="en-CA"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6D14A50-C2BB-EF35-6608-526DCB218BF9}"/>
              </a:ext>
            </a:extLst>
          </p:cNvPr>
          <p:cNvSpPr txBox="1"/>
          <p:nvPr/>
        </p:nvSpPr>
        <p:spPr>
          <a:xfrm>
            <a:off x="851647" y="1379867"/>
            <a:ext cx="7043210" cy="2585323"/>
          </a:xfrm>
          <a:prstGeom prst="rect">
            <a:avLst/>
          </a:prstGeom>
          <a:noFill/>
        </p:spPr>
        <p:txBody>
          <a:bodyPr wrap="none" rtlCol="0">
            <a:spAutoFit/>
          </a:bodyPr>
          <a:lstStyle/>
          <a:p>
            <a:r>
              <a:rPr lang="en-US" b="1" dirty="0"/>
              <a:t>SSCRITMULTI</a:t>
            </a:r>
            <a:r>
              <a:rPr lang="en-US" dirty="0"/>
              <a:t> – </a:t>
            </a:r>
          </a:p>
          <a:p>
            <a:r>
              <a:rPr lang="en-US" dirty="0"/>
              <a:t>Create Multiple Items from Inventory Request</a:t>
            </a:r>
          </a:p>
          <a:p>
            <a:r>
              <a:rPr lang="en-US" dirty="0"/>
              <a:t>Automation script with action launch point.</a:t>
            </a:r>
          </a:p>
          <a:p>
            <a:endParaRPr lang="en-US" dirty="0"/>
          </a:p>
          <a:p>
            <a:r>
              <a:rPr lang="en-US" b="1" dirty="0"/>
              <a:t>Language: </a:t>
            </a:r>
            <a:r>
              <a:rPr lang="en-US" dirty="0"/>
              <a:t>Python</a:t>
            </a:r>
          </a:p>
          <a:p>
            <a:endParaRPr lang="en-US" dirty="0"/>
          </a:p>
          <a:p>
            <a:r>
              <a:rPr lang="en-US" b="1" dirty="0"/>
              <a:t>Launchpoint: </a:t>
            </a:r>
            <a:r>
              <a:rPr lang="en-US" dirty="0"/>
              <a:t>SSCRITMULTI Create Multiple Items from Inventory Request</a:t>
            </a:r>
          </a:p>
          <a:p>
            <a:endParaRPr lang="en-US" dirty="0"/>
          </a:p>
          <a:p>
            <a:r>
              <a:rPr lang="en-US" b="1" dirty="0"/>
              <a:t>Action: </a:t>
            </a:r>
            <a:r>
              <a:rPr lang="en-US" dirty="0"/>
              <a:t>SSCRITMULTI</a:t>
            </a:r>
          </a:p>
        </p:txBody>
      </p:sp>
      <p:sp>
        <p:nvSpPr>
          <p:cNvPr id="5" name="TextBox 4">
            <a:extLst>
              <a:ext uri="{FF2B5EF4-FFF2-40B4-BE49-F238E27FC236}">
                <a16:creationId xmlns:a16="http://schemas.microsoft.com/office/drawing/2014/main" id="{DAE62767-B9C3-6397-AD77-B38E7D0E2F93}"/>
              </a:ext>
            </a:extLst>
          </p:cNvPr>
          <p:cNvSpPr txBox="1"/>
          <p:nvPr/>
        </p:nvSpPr>
        <p:spPr>
          <a:xfrm>
            <a:off x="4305069" y="3988048"/>
            <a:ext cx="7289800" cy="2246769"/>
          </a:xfrm>
          <a:prstGeom prst="rect">
            <a:avLst/>
          </a:prstGeom>
          <a:solidFill>
            <a:schemeClr val="tx1"/>
          </a:solidFill>
          <a:ln>
            <a:solidFill>
              <a:schemeClr val="tx1"/>
            </a:solidFill>
          </a:ln>
        </p:spPr>
        <p:txBody>
          <a:bodyPr wrap="square">
            <a:spAutoFit/>
          </a:bodyPr>
          <a:lstStyle/>
          <a:p>
            <a:r>
              <a:rPr lang="en-US" sz="1000" dirty="0">
                <a:solidFill>
                  <a:srgbClr val="92D050"/>
                </a:solidFill>
              </a:rPr>
              <a:t>def </a:t>
            </a:r>
            <a:r>
              <a:rPr lang="en-US" sz="1000" dirty="0" err="1">
                <a:solidFill>
                  <a:srgbClr val="92D050"/>
                </a:solidFill>
              </a:rPr>
              <a:t>createAssetparts</a:t>
            </a:r>
            <a:r>
              <a:rPr lang="en-US" sz="1000" dirty="0">
                <a:solidFill>
                  <a:srgbClr val="92D050"/>
                </a:solidFill>
              </a:rPr>
              <a:t>(</a:t>
            </a:r>
            <a:r>
              <a:rPr lang="en-US" sz="1000" dirty="0" err="1">
                <a:solidFill>
                  <a:srgbClr val="92D050"/>
                </a:solidFill>
              </a:rPr>
              <a:t>newitemnum</a:t>
            </a:r>
            <a:r>
              <a:rPr lang="en-US" sz="1000" dirty="0">
                <a:solidFill>
                  <a:srgbClr val="92D050"/>
                </a:solidFill>
              </a:rPr>
              <a:t>):</a:t>
            </a:r>
          </a:p>
          <a:p>
            <a:r>
              <a:rPr lang="en-US" sz="1000" dirty="0">
                <a:solidFill>
                  <a:srgbClr val="92D050"/>
                </a:solidFill>
              </a:rPr>
              <a:t># if there is a single asset on the inventory request create the spare part for it</a:t>
            </a:r>
          </a:p>
          <a:p>
            <a:r>
              <a:rPr lang="en-US" sz="1000" dirty="0">
                <a:solidFill>
                  <a:srgbClr val="92D050"/>
                </a:solidFill>
              </a:rPr>
              <a:t>    </a:t>
            </a:r>
            <a:r>
              <a:rPr lang="en-US" sz="1000" dirty="0" err="1">
                <a:solidFill>
                  <a:srgbClr val="92D050"/>
                </a:solidFill>
              </a:rPr>
              <a:t>assetnum</a:t>
            </a:r>
            <a:r>
              <a:rPr lang="en-US" sz="1000" dirty="0">
                <a:solidFill>
                  <a:srgbClr val="92D050"/>
                </a:solidFill>
              </a:rPr>
              <a:t> = </a:t>
            </a:r>
            <a:r>
              <a:rPr lang="en-US" sz="1000" dirty="0" err="1">
                <a:solidFill>
                  <a:srgbClr val="92D050"/>
                </a:solidFill>
              </a:rPr>
              <a:t>mbo.getString</a:t>
            </a:r>
            <a:r>
              <a:rPr lang="en-US" sz="1000" dirty="0">
                <a:solidFill>
                  <a:srgbClr val="92D050"/>
                </a:solidFill>
              </a:rPr>
              <a:t>("ASSETNUM")</a:t>
            </a:r>
          </a:p>
          <a:p>
            <a:r>
              <a:rPr lang="en-US" sz="1000" dirty="0">
                <a:solidFill>
                  <a:srgbClr val="92D050"/>
                </a:solidFill>
              </a:rPr>
              <a:t>    </a:t>
            </a:r>
            <a:r>
              <a:rPr lang="en-US" sz="1000" dirty="0" err="1">
                <a:solidFill>
                  <a:srgbClr val="92D050"/>
                </a:solidFill>
              </a:rPr>
              <a:t>assetsite</a:t>
            </a:r>
            <a:r>
              <a:rPr lang="en-US" sz="1000" dirty="0">
                <a:solidFill>
                  <a:srgbClr val="92D050"/>
                </a:solidFill>
              </a:rPr>
              <a:t> = </a:t>
            </a:r>
            <a:r>
              <a:rPr lang="en-US" sz="1000" dirty="0" err="1">
                <a:solidFill>
                  <a:srgbClr val="92D050"/>
                </a:solidFill>
              </a:rPr>
              <a:t>mbo.getString</a:t>
            </a:r>
            <a:r>
              <a:rPr lang="en-US" sz="1000" dirty="0">
                <a:solidFill>
                  <a:srgbClr val="92D050"/>
                </a:solidFill>
              </a:rPr>
              <a:t>("ASSETSITEID")</a:t>
            </a:r>
          </a:p>
          <a:p>
            <a:r>
              <a:rPr lang="en-US" sz="1000" dirty="0">
                <a:solidFill>
                  <a:srgbClr val="92D050"/>
                </a:solidFill>
              </a:rPr>
              <a:t>    if </a:t>
            </a:r>
            <a:r>
              <a:rPr lang="en-US" sz="1000" dirty="0" err="1">
                <a:solidFill>
                  <a:srgbClr val="92D050"/>
                </a:solidFill>
              </a:rPr>
              <a:t>assetnum</a:t>
            </a:r>
            <a:r>
              <a:rPr lang="en-US" sz="1000" dirty="0">
                <a:solidFill>
                  <a:srgbClr val="92D050"/>
                </a:solidFill>
              </a:rPr>
              <a:t> != "":</a:t>
            </a:r>
          </a:p>
          <a:p>
            <a:r>
              <a:rPr lang="en-US" sz="1000" dirty="0">
                <a:solidFill>
                  <a:srgbClr val="92D050"/>
                </a:solidFill>
              </a:rPr>
              <a:t>       org = </a:t>
            </a:r>
            <a:r>
              <a:rPr lang="en-US" sz="1000" dirty="0" err="1">
                <a:solidFill>
                  <a:srgbClr val="92D050"/>
                </a:solidFill>
              </a:rPr>
              <a:t>mbo.getString</a:t>
            </a:r>
            <a:r>
              <a:rPr lang="en-US" sz="1000" dirty="0">
                <a:solidFill>
                  <a:srgbClr val="92D050"/>
                </a:solidFill>
              </a:rPr>
              <a:t>("ORGID")</a:t>
            </a:r>
          </a:p>
          <a:p>
            <a:r>
              <a:rPr lang="en-US" sz="1000" dirty="0">
                <a:solidFill>
                  <a:srgbClr val="92D050"/>
                </a:solidFill>
              </a:rPr>
              <a:t>       site = </a:t>
            </a:r>
            <a:r>
              <a:rPr lang="en-US" sz="1000" dirty="0" err="1">
                <a:solidFill>
                  <a:srgbClr val="92D050"/>
                </a:solidFill>
              </a:rPr>
              <a:t>assetsite</a:t>
            </a:r>
            <a:endParaRPr lang="en-US" sz="1000" dirty="0">
              <a:solidFill>
                <a:srgbClr val="92D050"/>
              </a:solidFill>
            </a:endParaRPr>
          </a:p>
          <a:p>
            <a:r>
              <a:rPr lang="en-US" sz="1000" dirty="0">
                <a:solidFill>
                  <a:srgbClr val="92D050"/>
                </a:solidFill>
              </a:rPr>
              <a:t>       </a:t>
            </a:r>
            <a:r>
              <a:rPr lang="en-US" sz="1000" dirty="0" err="1">
                <a:solidFill>
                  <a:srgbClr val="92D050"/>
                </a:solidFill>
              </a:rPr>
              <a:t>sparepartSet</a:t>
            </a:r>
            <a:r>
              <a:rPr lang="en-US" sz="1000" dirty="0">
                <a:solidFill>
                  <a:srgbClr val="92D050"/>
                </a:solidFill>
              </a:rPr>
              <a:t> = </a:t>
            </a:r>
            <a:r>
              <a:rPr lang="en-US" sz="1000" dirty="0" err="1">
                <a:solidFill>
                  <a:srgbClr val="92D050"/>
                </a:solidFill>
              </a:rPr>
              <a:t>mbo.getMboSet</a:t>
            </a:r>
            <a:r>
              <a:rPr lang="en-US" sz="1000" dirty="0">
                <a:solidFill>
                  <a:srgbClr val="92D050"/>
                </a:solidFill>
              </a:rPr>
              <a:t>("SSSPAREPART")</a:t>
            </a:r>
          </a:p>
          <a:p>
            <a:r>
              <a:rPr lang="en-US" sz="1000" dirty="0">
                <a:solidFill>
                  <a:srgbClr val="92D050"/>
                </a:solidFill>
              </a:rPr>
              <a:t>       </a:t>
            </a:r>
            <a:r>
              <a:rPr lang="en-US" sz="1000" dirty="0" err="1">
                <a:solidFill>
                  <a:srgbClr val="92D050"/>
                </a:solidFill>
              </a:rPr>
              <a:t>sparepart</a:t>
            </a:r>
            <a:r>
              <a:rPr lang="en-US" sz="1000" dirty="0">
                <a:solidFill>
                  <a:srgbClr val="92D050"/>
                </a:solidFill>
              </a:rPr>
              <a:t> = </a:t>
            </a:r>
            <a:r>
              <a:rPr lang="en-US" sz="1000" dirty="0" err="1">
                <a:solidFill>
                  <a:srgbClr val="92D050"/>
                </a:solidFill>
              </a:rPr>
              <a:t>sparepartSet.add</a:t>
            </a:r>
            <a:r>
              <a:rPr lang="en-US" sz="1000" dirty="0">
                <a:solidFill>
                  <a:srgbClr val="92D050"/>
                </a:solidFill>
              </a:rPr>
              <a:t>(2L)</a:t>
            </a:r>
          </a:p>
          <a:p>
            <a:r>
              <a:rPr lang="en-US" sz="1000" dirty="0">
                <a:solidFill>
                  <a:srgbClr val="92D050"/>
                </a:solidFill>
              </a:rPr>
              <a:t>       </a:t>
            </a:r>
            <a:r>
              <a:rPr lang="en-US" sz="1000" dirty="0" err="1">
                <a:solidFill>
                  <a:srgbClr val="92D050"/>
                </a:solidFill>
              </a:rPr>
              <a:t>sparepart.setValue</a:t>
            </a:r>
            <a:r>
              <a:rPr lang="en-US" sz="1000" dirty="0">
                <a:solidFill>
                  <a:srgbClr val="92D050"/>
                </a:solidFill>
              </a:rPr>
              <a:t>("ASSETNUM",assetnum,MboConstants.NOACCESSCHECK|MboConstants.NOVALIDATION)</a:t>
            </a:r>
          </a:p>
          <a:p>
            <a:r>
              <a:rPr lang="en-US" sz="1000" dirty="0">
                <a:solidFill>
                  <a:srgbClr val="92D050"/>
                </a:solidFill>
              </a:rPr>
              <a:t>       </a:t>
            </a:r>
            <a:r>
              <a:rPr lang="en-US" sz="1000" dirty="0" err="1">
                <a:solidFill>
                  <a:srgbClr val="92D050"/>
                </a:solidFill>
              </a:rPr>
              <a:t>sparepart.setValue</a:t>
            </a:r>
            <a:r>
              <a:rPr lang="en-US" sz="1000" dirty="0">
                <a:solidFill>
                  <a:srgbClr val="92D050"/>
                </a:solidFill>
              </a:rPr>
              <a:t>("ITEMNUM",newitemnum,MboConstants.NOACCESSCHECK|MboConstants.NOVALIDATION)</a:t>
            </a:r>
          </a:p>
          <a:p>
            <a:r>
              <a:rPr lang="en-US" sz="1000" dirty="0">
                <a:solidFill>
                  <a:srgbClr val="92D050"/>
                </a:solidFill>
              </a:rPr>
              <a:t>       </a:t>
            </a:r>
            <a:r>
              <a:rPr lang="en-US" sz="1000" dirty="0" err="1">
                <a:solidFill>
                  <a:srgbClr val="92D050"/>
                </a:solidFill>
              </a:rPr>
              <a:t>sparepart.setValue</a:t>
            </a:r>
            <a:r>
              <a:rPr lang="en-US" sz="1000" dirty="0">
                <a:solidFill>
                  <a:srgbClr val="92D050"/>
                </a:solidFill>
              </a:rPr>
              <a:t>("ITEMSETID","SET1",MboConstants.NOACCESSCHECK|MboConstants.NOVALIDATION)</a:t>
            </a:r>
          </a:p>
          <a:p>
            <a:r>
              <a:rPr lang="en-US" sz="1000" dirty="0">
                <a:solidFill>
                  <a:srgbClr val="92D050"/>
                </a:solidFill>
              </a:rPr>
              <a:t>       </a:t>
            </a:r>
            <a:r>
              <a:rPr lang="en-US" sz="1000" dirty="0" err="1">
                <a:solidFill>
                  <a:srgbClr val="92D050"/>
                </a:solidFill>
              </a:rPr>
              <a:t>sparepart.setValue</a:t>
            </a:r>
            <a:r>
              <a:rPr lang="en-US" sz="1000" dirty="0">
                <a:solidFill>
                  <a:srgbClr val="92D050"/>
                </a:solidFill>
              </a:rPr>
              <a:t>("ORGID",org,MboConstants.NOACCESSCHECK|MboConstants.NOVALIDATION)</a:t>
            </a:r>
          </a:p>
          <a:p>
            <a:r>
              <a:rPr lang="en-US" sz="1000" dirty="0">
                <a:solidFill>
                  <a:srgbClr val="92D050"/>
                </a:solidFill>
              </a:rPr>
              <a:t>       </a:t>
            </a:r>
            <a:r>
              <a:rPr lang="en-US" sz="1000" dirty="0" err="1">
                <a:solidFill>
                  <a:srgbClr val="92D050"/>
                </a:solidFill>
              </a:rPr>
              <a:t>sparepart.setValue</a:t>
            </a:r>
            <a:r>
              <a:rPr lang="en-US" sz="1000" dirty="0">
                <a:solidFill>
                  <a:srgbClr val="92D050"/>
                </a:solidFill>
              </a:rPr>
              <a:t>("SITEID",site,MboConstants.NOACCESSCHECK|MboConstants.NOVALIDATION)</a:t>
            </a:r>
          </a:p>
        </p:txBody>
      </p:sp>
      <p:sp>
        <p:nvSpPr>
          <p:cNvPr id="8" name="TextBox 7">
            <a:extLst>
              <a:ext uri="{FF2B5EF4-FFF2-40B4-BE49-F238E27FC236}">
                <a16:creationId xmlns:a16="http://schemas.microsoft.com/office/drawing/2014/main" id="{CF5A7EAD-007C-1522-67B5-2E75CA09F3EE}"/>
              </a:ext>
            </a:extLst>
          </p:cNvPr>
          <p:cNvSpPr txBox="1"/>
          <p:nvPr/>
        </p:nvSpPr>
        <p:spPr>
          <a:xfrm>
            <a:off x="9764944" y="3603481"/>
            <a:ext cx="1829925" cy="369332"/>
          </a:xfrm>
          <a:prstGeom prst="rect">
            <a:avLst/>
          </a:prstGeom>
          <a:noFill/>
        </p:spPr>
        <p:txBody>
          <a:bodyPr wrap="none" rtlCol="0">
            <a:spAutoFit/>
          </a:bodyPr>
          <a:lstStyle/>
          <a:p>
            <a:pPr algn="r"/>
            <a:r>
              <a:rPr lang="en-US" sz="1800" dirty="0"/>
              <a:t>PART 2 OF SCRIPT</a:t>
            </a:r>
          </a:p>
        </p:txBody>
      </p:sp>
    </p:spTree>
    <p:extLst>
      <p:ext uri="{BB962C8B-B14F-4D97-AF65-F5344CB8AC3E}">
        <p14:creationId xmlns:p14="http://schemas.microsoft.com/office/powerpoint/2010/main" val="3267606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New Automation Scripts</a:t>
            </a:r>
            <a:endParaRPr lang="en-CA"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624CC0E-0B4C-DEB0-A875-FDD7578DB8C7}"/>
              </a:ext>
            </a:extLst>
          </p:cNvPr>
          <p:cNvSpPr txBox="1"/>
          <p:nvPr/>
        </p:nvSpPr>
        <p:spPr>
          <a:xfrm>
            <a:off x="851647" y="1405086"/>
            <a:ext cx="10864770" cy="2308324"/>
          </a:xfrm>
          <a:prstGeom prst="rect">
            <a:avLst/>
          </a:prstGeom>
          <a:noFill/>
        </p:spPr>
        <p:txBody>
          <a:bodyPr wrap="square" rtlCol="0">
            <a:spAutoFit/>
          </a:bodyPr>
          <a:lstStyle/>
          <a:p>
            <a:r>
              <a:rPr lang="en-US" b="1" dirty="0"/>
              <a:t>SSCRITMULTI</a:t>
            </a:r>
            <a:r>
              <a:rPr lang="en-US" dirty="0"/>
              <a:t> – </a:t>
            </a:r>
          </a:p>
          <a:p>
            <a:r>
              <a:rPr lang="en-US" dirty="0"/>
              <a:t>Create Multiple Items from Inventory Request Automation script with action launch point.</a:t>
            </a:r>
          </a:p>
          <a:p>
            <a:endParaRPr lang="en-US" dirty="0"/>
          </a:p>
          <a:p>
            <a:r>
              <a:rPr lang="en-US" b="1" dirty="0"/>
              <a:t>Language: </a:t>
            </a:r>
            <a:r>
              <a:rPr lang="en-US" dirty="0"/>
              <a:t>Python</a:t>
            </a:r>
          </a:p>
          <a:p>
            <a:endParaRPr lang="en-US" dirty="0"/>
          </a:p>
          <a:p>
            <a:r>
              <a:rPr lang="en-US" b="1" dirty="0" err="1"/>
              <a:t>Launchpoint</a:t>
            </a:r>
            <a:r>
              <a:rPr lang="en-US" b="1" dirty="0"/>
              <a:t>: </a:t>
            </a:r>
            <a:r>
              <a:rPr lang="en-US" dirty="0"/>
              <a:t>SSCRITMULTI Create Multiple Items from Inventory Request</a:t>
            </a:r>
          </a:p>
          <a:p>
            <a:endParaRPr lang="en-US" dirty="0"/>
          </a:p>
          <a:p>
            <a:r>
              <a:rPr lang="en-US" b="1" dirty="0"/>
              <a:t>Action: </a:t>
            </a:r>
            <a:r>
              <a:rPr lang="en-US" dirty="0"/>
              <a:t>SSCRITMULTI</a:t>
            </a:r>
          </a:p>
        </p:txBody>
      </p:sp>
      <p:sp>
        <p:nvSpPr>
          <p:cNvPr id="6" name="TextBox 5">
            <a:extLst>
              <a:ext uri="{FF2B5EF4-FFF2-40B4-BE49-F238E27FC236}">
                <a16:creationId xmlns:a16="http://schemas.microsoft.com/office/drawing/2014/main" id="{874FCE43-D334-D974-A6C5-484D2A5781B2}"/>
              </a:ext>
            </a:extLst>
          </p:cNvPr>
          <p:cNvSpPr txBox="1"/>
          <p:nvPr/>
        </p:nvSpPr>
        <p:spPr>
          <a:xfrm>
            <a:off x="4304529" y="3429000"/>
            <a:ext cx="7289800" cy="2862322"/>
          </a:xfrm>
          <a:prstGeom prst="rect">
            <a:avLst/>
          </a:prstGeom>
          <a:solidFill>
            <a:schemeClr val="tx1"/>
          </a:solidFill>
          <a:ln>
            <a:solidFill>
              <a:schemeClr val="tx1"/>
            </a:solidFill>
          </a:ln>
        </p:spPr>
        <p:txBody>
          <a:bodyPr wrap="square">
            <a:spAutoFit/>
          </a:bodyPr>
          <a:lstStyle/>
          <a:p>
            <a:r>
              <a:rPr lang="en-US" sz="1000" dirty="0">
                <a:solidFill>
                  <a:srgbClr val="92D050"/>
                </a:solidFill>
              </a:rPr>
              <a:t># if there is list of multiple assets on the inventory request add the item created to each of the assets spare parts list</a:t>
            </a:r>
          </a:p>
          <a:p>
            <a:r>
              <a:rPr lang="en-US" sz="1000" dirty="0">
                <a:solidFill>
                  <a:srgbClr val="92D050"/>
                </a:solidFill>
              </a:rPr>
              <a:t>    </a:t>
            </a:r>
            <a:r>
              <a:rPr lang="en-US" sz="1000" dirty="0" err="1">
                <a:solidFill>
                  <a:srgbClr val="92D050"/>
                </a:solidFill>
              </a:rPr>
              <a:t>assetlistSet</a:t>
            </a:r>
            <a:r>
              <a:rPr lang="en-US" sz="1000" dirty="0">
                <a:solidFill>
                  <a:srgbClr val="92D050"/>
                </a:solidFill>
              </a:rPr>
              <a:t> = </a:t>
            </a:r>
            <a:r>
              <a:rPr lang="en-US" sz="1000" dirty="0" err="1">
                <a:solidFill>
                  <a:srgbClr val="92D050"/>
                </a:solidFill>
              </a:rPr>
              <a:t>mbo.getMboSet</a:t>
            </a:r>
            <a:r>
              <a:rPr lang="en-US" sz="1000" dirty="0">
                <a:solidFill>
                  <a:srgbClr val="92D050"/>
                </a:solidFill>
              </a:rPr>
              <a:t>("MULTIASSETLOCCI")</a:t>
            </a:r>
          </a:p>
          <a:p>
            <a:r>
              <a:rPr lang="en-US" sz="1000" dirty="0">
                <a:solidFill>
                  <a:srgbClr val="92D050"/>
                </a:solidFill>
              </a:rPr>
              <a:t>    </a:t>
            </a:r>
            <a:r>
              <a:rPr lang="en-US" sz="1000" dirty="0" err="1">
                <a:solidFill>
                  <a:srgbClr val="92D050"/>
                </a:solidFill>
              </a:rPr>
              <a:t>assetlistMbo</a:t>
            </a:r>
            <a:r>
              <a:rPr lang="en-US" sz="1000" dirty="0">
                <a:solidFill>
                  <a:srgbClr val="92D050"/>
                </a:solidFill>
              </a:rPr>
              <a:t> = </a:t>
            </a:r>
            <a:r>
              <a:rPr lang="en-US" sz="1000" dirty="0" err="1">
                <a:solidFill>
                  <a:srgbClr val="92D050"/>
                </a:solidFill>
              </a:rPr>
              <a:t>assetlistSet.moveFirst</a:t>
            </a:r>
            <a:r>
              <a:rPr lang="en-US" sz="1000" dirty="0">
                <a:solidFill>
                  <a:srgbClr val="92D050"/>
                </a:solidFill>
              </a:rPr>
              <a:t>()</a:t>
            </a:r>
          </a:p>
          <a:p>
            <a:endParaRPr lang="en-US" sz="1000" dirty="0">
              <a:solidFill>
                <a:srgbClr val="92D050"/>
              </a:solidFill>
            </a:endParaRPr>
          </a:p>
          <a:p>
            <a:r>
              <a:rPr lang="en-US" sz="1000" dirty="0">
                <a:solidFill>
                  <a:srgbClr val="92D050"/>
                </a:solidFill>
              </a:rPr>
              <a:t>    while </a:t>
            </a:r>
            <a:r>
              <a:rPr lang="en-US" sz="1000" dirty="0" err="1">
                <a:solidFill>
                  <a:srgbClr val="92D050"/>
                </a:solidFill>
              </a:rPr>
              <a:t>assetlistMbo</a:t>
            </a:r>
            <a:r>
              <a:rPr lang="en-US" sz="1000" dirty="0">
                <a:solidFill>
                  <a:srgbClr val="92D050"/>
                </a:solidFill>
              </a:rPr>
              <a:t> is not None:</a:t>
            </a:r>
          </a:p>
          <a:p>
            <a:r>
              <a:rPr lang="en-US" sz="1000" dirty="0">
                <a:solidFill>
                  <a:srgbClr val="92D050"/>
                </a:solidFill>
              </a:rPr>
              <a:t>     if (not </a:t>
            </a:r>
            <a:r>
              <a:rPr lang="en-US" sz="1000" dirty="0" err="1">
                <a:solidFill>
                  <a:srgbClr val="92D050"/>
                </a:solidFill>
              </a:rPr>
              <a:t>assetlistMbo.isNull</a:t>
            </a:r>
            <a:r>
              <a:rPr lang="en-US" sz="1000" dirty="0">
                <a:solidFill>
                  <a:srgbClr val="92D050"/>
                </a:solidFill>
              </a:rPr>
              <a:t>("ASSETNUM")):</a:t>
            </a:r>
          </a:p>
          <a:p>
            <a:r>
              <a:rPr lang="en-US" sz="1000" dirty="0">
                <a:solidFill>
                  <a:srgbClr val="92D050"/>
                </a:solidFill>
              </a:rPr>
              <a:t>       </a:t>
            </a:r>
            <a:r>
              <a:rPr lang="en-US" sz="1000" dirty="0" err="1">
                <a:solidFill>
                  <a:srgbClr val="92D050"/>
                </a:solidFill>
              </a:rPr>
              <a:t>assetNum</a:t>
            </a:r>
            <a:r>
              <a:rPr lang="en-US" sz="1000" dirty="0">
                <a:solidFill>
                  <a:srgbClr val="92D050"/>
                </a:solidFill>
              </a:rPr>
              <a:t> = </a:t>
            </a:r>
            <a:r>
              <a:rPr lang="en-US" sz="1000" dirty="0" err="1">
                <a:solidFill>
                  <a:srgbClr val="92D050"/>
                </a:solidFill>
              </a:rPr>
              <a:t>assetlistMbo.getString</a:t>
            </a:r>
            <a:r>
              <a:rPr lang="en-US" sz="1000" dirty="0">
                <a:solidFill>
                  <a:srgbClr val="92D050"/>
                </a:solidFill>
              </a:rPr>
              <a:t>("ASSETNUM")</a:t>
            </a:r>
          </a:p>
          <a:p>
            <a:r>
              <a:rPr lang="en-US" sz="1000" dirty="0">
                <a:solidFill>
                  <a:srgbClr val="92D050"/>
                </a:solidFill>
              </a:rPr>
              <a:t>       org = </a:t>
            </a:r>
            <a:r>
              <a:rPr lang="en-US" sz="1000" dirty="0" err="1">
                <a:solidFill>
                  <a:srgbClr val="92D050"/>
                </a:solidFill>
              </a:rPr>
              <a:t>assetlistMbo.getString</a:t>
            </a:r>
            <a:r>
              <a:rPr lang="en-US" sz="1000" dirty="0">
                <a:solidFill>
                  <a:srgbClr val="92D050"/>
                </a:solidFill>
              </a:rPr>
              <a:t>("ORGID")</a:t>
            </a:r>
          </a:p>
          <a:p>
            <a:r>
              <a:rPr lang="en-US" sz="1000" dirty="0">
                <a:solidFill>
                  <a:srgbClr val="92D050"/>
                </a:solidFill>
              </a:rPr>
              <a:t>       site = </a:t>
            </a:r>
            <a:r>
              <a:rPr lang="en-US" sz="1000" dirty="0" err="1">
                <a:solidFill>
                  <a:srgbClr val="92D050"/>
                </a:solidFill>
              </a:rPr>
              <a:t>assetlistMbo.getString</a:t>
            </a:r>
            <a:r>
              <a:rPr lang="en-US" sz="1000" dirty="0">
                <a:solidFill>
                  <a:srgbClr val="92D050"/>
                </a:solidFill>
              </a:rPr>
              <a:t>("SITEID")</a:t>
            </a:r>
          </a:p>
          <a:p>
            <a:r>
              <a:rPr lang="en-US" sz="1000" dirty="0">
                <a:solidFill>
                  <a:srgbClr val="92D050"/>
                </a:solidFill>
              </a:rPr>
              <a:t>       </a:t>
            </a:r>
            <a:r>
              <a:rPr lang="en-US" sz="1000" dirty="0" err="1">
                <a:solidFill>
                  <a:srgbClr val="92D050"/>
                </a:solidFill>
              </a:rPr>
              <a:t>sparepartlistSet</a:t>
            </a:r>
            <a:r>
              <a:rPr lang="en-US" sz="1000" dirty="0">
                <a:solidFill>
                  <a:srgbClr val="92D050"/>
                </a:solidFill>
              </a:rPr>
              <a:t> = </a:t>
            </a:r>
            <a:r>
              <a:rPr lang="en-US" sz="1000" dirty="0" err="1">
                <a:solidFill>
                  <a:srgbClr val="92D050"/>
                </a:solidFill>
              </a:rPr>
              <a:t>mbo.getMboSet</a:t>
            </a:r>
            <a:r>
              <a:rPr lang="en-US" sz="1000" dirty="0">
                <a:solidFill>
                  <a:srgbClr val="92D050"/>
                </a:solidFill>
              </a:rPr>
              <a:t>("SSSPAREPART")</a:t>
            </a:r>
          </a:p>
          <a:p>
            <a:r>
              <a:rPr lang="en-US" sz="1000" dirty="0">
                <a:solidFill>
                  <a:srgbClr val="92D050"/>
                </a:solidFill>
              </a:rPr>
              <a:t>       </a:t>
            </a:r>
            <a:r>
              <a:rPr lang="en-US" sz="1000" dirty="0" err="1">
                <a:solidFill>
                  <a:srgbClr val="92D050"/>
                </a:solidFill>
              </a:rPr>
              <a:t>sparepartlist</a:t>
            </a:r>
            <a:r>
              <a:rPr lang="en-US" sz="1000" dirty="0">
                <a:solidFill>
                  <a:srgbClr val="92D050"/>
                </a:solidFill>
              </a:rPr>
              <a:t> = </a:t>
            </a:r>
            <a:r>
              <a:rPr lang="en-US" sz="1000" dirty="0" err="1">
                <a:solidFill>
                  <a:srgbClr val="92D050"/>
                </a:solidFill>
              </a:rPr>
              <a:t>sparepartlistSet.add</a:t>
            </a:r>
            <a:r>
              <a:rPr lang="en-US" sz="1000" dirty="0">
                <a:solidFill>
                  <a:srgbClr val="92D050"/>
                </a:solidFill>
              </a:rPr>
              <a:t>(2L)</a:t>
            </a:r>
          </a:p>
          <a:p>
            <a:r>
              <a:rPr lang="en-US" sz="1000" dirty="0">
                <a:solidFill>
                  <a:srgbClr val="92D050"/>
                </a:solidFill>
              </a:rPr>
              <a:t>       </a:t>
            </a:r>
            <a:r>
              <a:rPr lang="en-US" sz="1000" dirty="0" err="1">
                <a:solidFill>
                  <a:srgbClr val="92D050"/>
                </a:solidFill>
              </a:rPr>
              <a:t>sparepartlist.setValue</a:t>
            </a:r>
            <a:r>
              <a:rPr lang="en-US" sz="1000" dirty="0">
                <a:solidFill>
                  <a:srgbClr val="92D050"/>
                </a:solidFill>
              </a:rPr>
              <a:t>("ASSETNUM",assetNum,MboConstants.NOACCESSCHECK|MboConstants.NOVALIDATION)</a:t>
            </a:r>
          </a:p>
          <a:p>
            <a:r>
              <a:rPr lang="en-US" sz="1000" dirty="0">
                <a:solidFill>
                  <a:srgbClr val="92D050"/>
                </a:solidFill>
              </a:rPr>
              <a:t>       </a:t>
            </a:r>
            <a:r>
              <a:rPr lang="en-US" sz="1000" dirty="0" err="1">
                <a:solidFill>
                  <a:srgbClr val="92D050"/>
                </a:solidFill>
              </a:rPr>
              <a:t>sparepartlist.setValue</a:t>
            </a:r>
            <a:r>
              <a:rPr lang="en-US" sz="1000" dirty="0">
                <a:solidFill>
                  <a:srgbClr val="92D050"/>
                </a:solidFill>
              </a:rPr>
              <a:t>("ITEMNUM",newitemnum,MboConstants.NOACCESSCHECK|MboConstants.NOVALIDATION)</a:t>
            </a:r>
          </a:p>
          <a:p>
            <a:r>
              <a:rPr lang="en-US" sz="1000" dirty="0">
                <a:solidFill>
                  <a:srgbClr val="92D050"/>
                </a:solidFill>
              </a:rPr>
              <a:t>       </a:t>
            </a:r>
            <a:r>
              <a:rPr lang="en-US" sz="1000" dirty="0" err="1">
                <a:solidFill>
                  <a:srgbClr val="92D050"/>
                </a:solidFill>
              </a:rPr>
              <a:t>sparepartlist.setValue</a:t>
            </a:r>
            <a:r>
              <a:rPr lang="en-US" sz="1000" dirty="0">
                <a:solidFill>
                  <a:srgbClr val="92D050"/>
                </a:solidFill>
              </a:rPr>
              <a:t>("ITEMSETID","SET1",MboConstants.NOACCESSCHECK|MboConstants.NOVALIDATION)</a:t>
            </a:r>
          </a:p>
          <a:p>
            <a:r>
              <a:rPr lang="en-US" sz="1000" dirty="0">
                <a:solidFill>
                  <a:srgbClr val="92D050"/>
                </a:solidFill>
              </a:rPr>
              <a:t>       </a:t>
            </a:r>
            <a:r>
              <a:rPr lang="en-US" sz="1000" dirty="0" err="1">
                <a:solidFill>
                  <a:srgbClr val="92D050"/>
                </a:solidFill>
              </a:rPr>
              <a:t>sparepartlist.setValue</a:t>
            </a:r>
            <a:r>
              <a:rPr lang="en-US" sz="1000" dirty="0">
                <a:solidFill>
                  <a:srgbClr val="92D050"/>
                </a:solidFill>
              </a:rPr>
              <a:t>("ORGID",org,MboConstants.NOACCESSCHECK|MboConstants.NOVALIDATION)</a:t>
            </a:r>
          </a:p>
          <a:p>
            <a:r>
              <a:rPr lang="en-US" sz="1000" dirty="0">
                <a:solidFill>
                  <a:srgbClr val="92D050"/>
                </a:solidFill>
              </a:rPr>
              <a:t>       </a:t>
            </a:r>
            <a:r>
              <a:rPr lang="en-US" sz="1000" dirty="0" err="1">
                <a:solidFill>
                  <a:srgbClr val="92D050"/>
                </a:solidFill>
              </a:rPr>
              <a:t>sparepartlist.setValue</a:t>
            </a:r>
            <a:r>
              <a:rPr lang="en-US" sz="1000" dirty="0">
                <a:solidFill>
                  <a:srgbClr val="92D050"/>
                </a:solidFill>
              </a:rPr>
              <a:t>("SITEID",site,MboConstants.NOACCESSCHECK|MboConstants.NOVALIDATION)</a:t>
            </a:r>
          </a:p>
          <a:p>
            <a:r>
              <a:rPr lang="en-US" sz="1000" dirty="0">
                <a:solidFill>
                  <a:srgbClr val="92D050"/>
                </a:solidFill>
              </a:rPr>
              <a:t>       </a:t>
            </a:r>
            <a:r>
              <a:rPr lang="en-US" sz="1000" dirty="0" err="1">
                <a:solidFill>
                  <a:srgbClr val="92D050"/>
                </a:solidFill>
              </a:rPr>
              <a:t>assetlistMbo</a:t>
            </a:r>
            <a:r>
              <a:rPr lang="en-US" sz="1000" dirty="0">
                <a:solidFill>
                  <a:srgbClr val="92D050"/>
                </a:solidFill>
              </a:rPr>
              <a:t> = </a:t>
            </a:r>
            <a:r>
              <a:rPr lang="en-US" sz="1000" dirty="0" err="1">
                <a:solidFill>
                  <a:srgbClr val="92D050"/>
                </a:solidFill>
              </a:rPr>
              <a:t>assetlistSet.moveNext</a:t>
            </a:r>
            <a:r>
              <a:rPr lang="en-US" sz="1000" dirty="0">
                <a:solidFill>
                  <a:srgbClr val="92D050"/>
                </a:solidFill>
              </a:rPr>
              <a:t>()</a:t>
            </a:r>
          </a:p>
          <a:p>
            <a:r>
              <a:rPr lang="en-US" sz="1000" dirty="0">
                <a:solidFill>
                  <a:srgbClr val="92D050"/>
                </a:solidFill>
              </a:rPr>
              <a:t> </a:t>
            </a:r>
          </a:p>
        </p:txBody>
      </p:sp>
      <p:sp>
        <p:nvSpPr>
          <p:cNvPr id="7" name="TextBox 6">
            <a:extLst>
              <a:ext uri="{FF2B5EF4-FFF2-40B4-BE49-F238E27FC236}">
                <a16:creationId xmlns:a16="http://schemas.microsoft.com/office/drawing/2014/main" id="{B59E0B20-B6AB-90BC-C6CB-B79D95481106}"/>
              </a:ext>
            </a:extLst>
          </p:cNvPr>
          <p:cNvSpPr txBox="1"/>
          <p:nvPr/>
        </p:nvSpPr>
        <p:spPr>
          <a:xfrm>
            <a:off x="9764404" y="3059668"/>
            <a:ext cx="1829925" cy="369332"/>
          </a:xfrm>
          <a:prstGeom prst="rect">
            <a:avLst/>
          </a:prstGeom>
          <a:noFill/>
        </p:spPr>
        <p:txBody>
          <a:bodyPr wrap="none" rtlCol="0">
            <a:spAutoFit/>
          </a:bodyPr>
          <a:lstStyle/>
          <a:p>
            <a:pPr algn="r"/>
            <a:r>
              <a:rPr lang="en-US" sz="1800" dirty="0"/>
              <a:t>PART 3 OF SCRIPT</a:t>
            </a:r>
          </a:p>
        </p:txBody>
      </p:sp>
    </p:spTree>
    <p:extLst>
      <p:ext uri="{BB962C8B-B14F-4D97-AF65-F5344CB8AC3E}">
        <p14:creationId xmlns:p14="http://schemas.microsoft.com/office/powerpoint/2010/main" val="875374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New Automation Scripts</a:t>
            </a:r>
            <a:endParaRPr lang="en-CA"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609F9E4-0425-3462-7C20-7EBDF18D1DBB}"/>
              </a:ext>
            </a:extLst>
          </p:cNvPr>
          <p:cNvSpPr txBox="1"/>
          <p:nvPr/>
        </p:nvSpPr>
        <p:spPr>
          <a:xfrm>
            <a:off x="851647" y="1413994"/>
            <a:ext cx="4821184" cy="2862322"/>
          </a:xfrm>
          <a:prstGeom prst="rect">
            <a:avLst/>
          </a:prstGeom>
          <a:noFill/>
        </p:spPr>
        <p:txBody>
          <a:bodyPr wrap="square" rtlCol="0">
            <a:spAutoFit/>
          </a:bodyPr>
          <a:lstStyle/>
          <a:p>
            <a:r>
              <a:rPr lang="en-US" b="1" dirty="0"/>
              <a:t>SSCRITMULTI</a:t>
            </a:r>
            <a:r>
              <a:rPr lang="en-US" dirty="0"/>
              <a:t> – </a:t>
            </a:r>
          </a:p>
          <a:p>
            <a:r>
              <a:rPr lang="en-US" dirty="0"/>
              <a:t>Create Multiple Items from Inventory Request</a:t>
            </a:r>
          </a:p>
          <a:p>
            <a:r>
              <a:rPr lang="en-US" dirty="0"/>
              <a:t>Automation script with action launch point.</a:t>
            </a:r>
          </a:p>
          <a:p>
            <a:endParaRPr lang="en-US" dirty="0"/>
          </a:p>
          <a:p>
            <a:r>
              <a:rPr lang="en-US" b="1" dirty="0"/>
              <a:t>Language: </a:t>
            </a:r>
            <a:r>
              <a:rPr lang="en-US" dirty="0"/>
              <a:t>Python</a:t>
            </a:r>
          </a:p>
          <a:p>
            <a:endParaRPr lang="en-US" dirty="0"/>
          </a:p>
          <a:p>
            <a:r>
              <a:rPr lang="en-US" b="1" dirty="0"/>
              <a:t>Launchpoint: </a:t>
            </a:r>
            <a:r>
              <a:rPr lang="en-US" dirty="0"/>
              <a:t>SSCRITMULTI Create Multiple Items from Inventory Request</a:t>
            </a:r>
          </a:p>
          <a:p>
            <a:endParaRPr lang="en-US" dirty="0"/>
          </a:p>
          <a:p>
            <a:r>
              <a:rPr lang="en-US" b="1" dirty="0"/>
              <a:t>Action: </a:t>
            </a:r>
            <a:r>
              <a:rPr lang="en-US" dirty="0"/>
              <a:t>SSCRITMULTI</a:t>
            </a:r>
          </a:p>
        </p:txBody>
      </p:sp>
      <p:sp>
        <p:nvSpPr>
          <p:cNvPr id="5" name="TextBox 4">
            <a:extLst>
              <a:ext uri="{FF2B5EF4-FFF2-40B4-BE49-F238E27FC236}">
                <a16:creationId xmlns:a16="http://schemas.microsoft.com/office/drawing/2014/main" id="{FDB11A5A-E328-1513-1696-069249DFF736}"/>
              </a:ext>
            </a:extLst>
          </p:cNvPr>
          <p:cNvSpPr txBox="1"/>
          <p:nvPr/>
        </p:nvSpPr>
        <p:spPr>
          <a:xfrm>
            <a:off x="6397489" y="1341783"/>
            <a:ext cx="5189241" cy="5016758"/>
          </a:xfrm>
          <a:prstGeom prst="rect">
            <a:avLst/>
          </a:prstGeom>
          <a:solidFill>
            <a:schemeClr val="tx1"/>
          </a:solidFill>
          <a:ln>
            <a:solidFill>
              <a:schemeClr val="tx1"/>
            </a:solidFill>
          </a:ln>
        </p:spPr>
        <p:txBody>
          <a:bodyPr wrap="square">
            <a:spAutoFit/>
          </a:bodyPr>
          <a:lstStyle/>
          <a:p>
            <a:r>
              <a:rPr lang="en-US" sz="1000" dirty="0">
                <a:solidFill>
                  <a:srgbClr val="92D050"/>
                </a:solidFill>
              </a:rPr>
              <a:t># process the list of items</a:t>
            </a:r>
          </a:p>
          <a:p>
            <a:r>
              <a:rPr lang="en-US" sz="1000" dirty="0" err="1">
                <a:solidFill>
                  <a:srgbClr val="92D050"/>
                </a:solidFill>
              </a:rPr>
              <a:t>multiitemSet</a:t>
            </a:r>
            <a:r>
              <a:rPr lang="en-US" sz="1000" dirty="0">
                <a:solidFill>
                  <a:srgbClr val="92D050"/>
                </a:solidFill>
              </a:rPr>
              <a:t> = </a:t>
            </a:r>
            <a:r>
              <a:rPr lang="en-US" sz="1000" dirty="0" err="1">
                <a:solidFill>
                  <a:srgbClr val="92D050"/>
                </a:solidFill>
              </a:rPr>
              <a:t>mbo.getMboSet</a:t>
            </a:r>
            <a:r>
              <a:rPr lang="en-US" sz="1000" dirty="0">
                <a:solidFill>
                  <a:srgbClr val="92D050"/>
                </a:solidFill>
              </a:rPr>
              <a:t>("SSINVRMULTI")</a:t>
            </a:r>
          </a:p>
          <a:p>
            <a:r>
              <a:rPr lang="en-US" sz="1000" dirty="0" err="1">
                <a:solidFill>
                  <a:srgbClr val="92D050"/>
                </a:solidFill>
              </a:rPr>
              <a:t>multiitemMbo</a:t>
            </a:r>
            <a:r>
              <a:rPr lang="en-US" sz="1000" dirty="0">
                <a:solidFill>
                  <a:srgbClr val="92D050"/>
                </a:solidFill>
              </a:rPr>
              <a:t> = </a:t>
            </a:r>
            <a:r>
              <a:rPr lang="en-US" sz="1000" dirty="0" err="1">
                <a:solidFill>
                  <a:srgbClr val="92D050"/>
                </a:solidFill>
              </a:rPr>
              <a:t>multiitemSet.moveFirst</a:t>
            </a:r>
            <a:r>
              <a:rPr lang="en-US" sz="1000" dirty="0">
                <a:solidFill>
                  <a:srgbClr val="92D050"/>
                </a:solidFill>
              </a:rPr>
              <a:t>()</a:t>
            </a:r>
          </a:p>
          <a:p>
            <a:endParaRPr lang="en-US" sz="1000" dirty="0">
              <a:solidFill>
                <a:srgbClr val="92D050"/>
              </a:solidFill>
            </a:endParaRPr>
          </a:p>
          <a:p>
            <a:r>
              <a:rPr lang="en-US" sz="1000" dirty="0">
                <a:solidFill>
                  <a:srgbClr val="92D050"/>
                </a:solidFill>
              </a:rPr>
              <a:t>while </a:t>
            </a:r>
            <a:r>
              <a:rPr lang="en-US" sz="1000" dirty="0" err="1">
                <a:solidFill>
                  <a:srgbClr val="92D050"/>
                </a:solidFill>
              </a:rPr>
              <a:t>multiitemMbo</a:t>
            </a:r>
            <a:r>
              <a:rPr lang="en-US" sz="1000" dirty="0">
                <a:solidFill>
                  <a:srgbClr val="92D050"/>
                </a:solidFill>
              </a:rPr>
              <a:t> is not None:</a:t>
            </a:r>
          </a:p>
          <a:p>
            <a:endParaRPr lang="en-US" sz="1000" dirty="0">
              <a:solidFill>
                <a:srgbClr val="92D050"/>
              </a:solidFill>
            </a:endParaRPr>
          </a:p>
          <a:p>
            <a:r>
              <a:rPr lang="en-US" sz="1000" dirty="0">
                <a:solidFill>
                  <a:srgbClr val="92D050"/>
                </a:solidFill>
              </a:rPr>
              <a:t>  </a:t>
            </a:r>
            <a:r>
              <a:rPr lang="en-US" sz="1000" dirty="0" err="1">
                <a:solidFill>
                  <a:srgbClr val="92D050"/>
                </a:solidFill>
              </a:rPr>
              <a:t>dynclause</a:t>
            </a:r>
            <a:r>
              <a:rPr lang="en-US" sz="1000" dirty="0">
                <a:solidFill>
                  <a:srgbClr val="92D050"/>
                </a:solidFill>
              </a:rPr>
              <a:t> = " </a:t>
            </a:r>
            <a:r>
              <a:rPr lang="en-US" sz="1000" dirty="0" err="1">
                <a:solidFill>
                  <a:srgbClr val="92D050"/>
                </a:solidFill>
              </a:rPr>
              <a:t>itemnum</a:t>
            </a:r>
            <a:r>
              <a:rPr lang="en-US" sz="1000" dirty="0">
                <a:solidFill>
                  <a:srgbClr val="92D050"/>
                </a:solidFill>
              </a:rPr>
              <a:t> = '10000' "</a:t>
            </a:r>
          </a:p>
          <a:p>
            <a:endParaRPr lang="en-US" sz="1000" dirty="0">
              <a:solidFill>
                <a:srgbClr val="92D050"/>
              </a:solidFill>
            </a:endParaRPr>
          </a:p>
          <a:p>
            <a:r>
              <a:rPr lang="en-US" sz="1000" dirty="0">
                <a:solidFill>
                  <a:srgbClr val="92D050"/>
                </a:solidFill>
              </a:rPr>
              <a:t>  itemset = </a:t>
            </a:r>
            <a:r>
              <a:rPr lang="en-US" sz="1000" dirty="0" err="1">
                <a:solidFill>
                  <a:srgbClr val="92D050"/>
                </a:solidFill>
              </a:rPr>
              <a:t>mbo.getMboSet</a:t>
            </a:r>
            <a:r>
              <a:rPr lang="en-US" sz="1000" dirty="0">
                <a:solidFill>
                  <a:srgbClr val="92D050"/>
                </a:solidFill>
              </a:rPr>
              <a:t>("$ss_</a:t>
            </a:r>
            <a:r>
              <a:rPr lang="en-US" sz="1000" dirty="0" err="1">
                <a:solidFill>
                  <a:srgbClr val="92D050"/>
                </a:solidFill>
              </a:rPr>
              <a:t>critemset</a:t>
            </a:r>
            <a:r>
              <a:rPr lang="en-US" sz="1000" dirty="0">
                <a:solidFill>
                  <a:srgbClr val="92D050"/>
                </a:solidFill>
              </a:rPr>
              <a:t>","ITEM",</a:t>
            </a:r>
            <a:r>
              <a:rPr lang="en-US" sz="1000" dirty="0" err="1">
                <a:solidFill>
                  <a:srgbClr val="92D050"/>
                </a:solidFill>
              </a:rPr>
              <a:t>dynclause</a:t>
            </a:r>
            <a:r>
              <a:rPr lang="en-US" sz="1000" dirty="0">
                <a:solidFill>
                  <a:srgbClr val="92D050"/>
                </a:solidFill>
              </a:rPr>
              <a:t>)</a:t>
            </a:r>
          </a:p>
          <a:p>
            <a:r>
              <a:rPr lang="en-US" sz="1000" dirty="0">
                <a:solidFill>
                  <a:srgbClr val="92D050"/>
                </a:solidFill>
              </a:rPr>
              <a:t>  site = </a:t>
            </a:r>
            <a:r>
              <a:rPr lang="en-US" sz="1000" dirty="0" err="1">
                <a:solidFill>
                  <a:srgbClr val="92D050"/>
                </a:solidFill>
              </a:rPr>
              <a:t>mbo.getString</a:t>
            </a:r>
            <a:r>
              <a:rPr lang="en-US" sz="1000" dirty="0">
                <a:solidFill>
                  <a:srgbClr val="92D050"/>
                </a:solidFill>
              </a:rPr>
              <a:t>("SITEID")</a:t>
            </a:r>
          </a:p>
          <a:p>
            <a:r>
              <a:rPr lang="en-US" sz="1000" dirty="0">
                <a:solidFill>
                  <a:srgbClr val="92D050"/>
                </a:solidFill>
              </a:rPr>
              <a:t>  </a:t>
            </a:r>
            <a:r>
              <a:rPr lang="en-US" sz="1000" dirty="0" err="1">
                <a:solidFill>
                  <a:srgbClr val="92D050"/>
                </a:solidFill>
              </a:rPr>
              <a:t>orgz</a:t>
            </a:r>
            <a:r>
              <a:rPr lang="en-US" sz="1000" dirty="0">
                <a:solidFill>
                  <a:srgbClr val="92D050"/>
                </a:solidFill>
              </a:rPr>
              <a:t> = </a:t>
            </a:r>
            <a:r>
              <a:rPr lang="en-US" sz="1000" dirty="0" err="1">
                <a:solidFill>
                  <a:srgbClr val="92D050"/>
                </a:solidFill>
              </a:rPr>
              <a:t>mbo.getString</a:t>
            </a:r>
            <a:r>
              <a:rPr lang="en-US" sz="1000" dirty="0">
                <a:solidFill>
                  <a:srgbClr val="92D050"/>
                </a:solidFill>
              </a:rPr>
              <a:t>("ORGID")</a:t>
            </a:r>
          </a:p>
          <a:p>
            <a:r>
              <a:rPr lang="en-US" sz="1000" dirty="0">
                <a:solidFill>
                  <a:srgbClr val="92D050"/>
                </a:solidFill>
              </a:rPr>
              <a:t>  </a:t>
            </a:r>
            <a:r>
              <a:rPr lang="en-US" sz="1000" dirty="0" err="1">
                <a:solidFill>
                  <a:srgbClr val="92D050"/>
                </a:solidFill>
              </a:rPr>
              <a:t>invrmultiid</a:t>
            </a:r>
            <a:r>
              <a:rPr lang="en-US" sz="1000" dirty="0">
                <a:solidFill>
                  <a:srgbClr val="92D050"/>
                </a:solidFill>
              </a:rPr>
              <a:t> = </a:t>
            </a:r>
            <a:r>
              <a:rPr lang="en-US" sz="1000" dirty="0" err="1">
                <a:solidFill>
                  <a:srgbClr val="92D050"/>
                </a:solidFill>
              </a:rPr>
              <a:t>multiitemMbo.getInt</a:t>
            </a:r>
            <a:r>
              <a:rPr lang="en-US" sz="1000" dirty="0">
                <a:solidFill>
                  <a:srgbClr val="92D050"/>
                </a:solidFill>
              </a:rPr>
              <a:t>("SSINVRMULTIID")</a:t>
            </a:r>
          </a:p>
          <a:p>
            <a:endParaRPr lang="en-US" sz="1000" dirty="0">
              <a:solidFill>
                <a:srgbClr val="92D050"/>
              </a:solidFill>
            </a:endParaRPr>
          </a:p>
          <a:p>
            <a:r>
              <a:rPr lang="en-US" sz="1000" dirty="0">
                <a:solidFill>
                  <a:srgbClr val="92D050"/>
                </a:solidFill>
              </a:rPr>
              <a:t>#create the item</a:t>
            </a:r>
          </a:p>
          <a:p>
            <a:r>
              <a:rPr lang="en-US" sz="1000" dirty="0">
                <a:solidFill>
                  <a:srgbClr val="92D050"/>
                </a:solidFill>
              </a:rPr>
              <a:t>  </a:t>
            </a:r>
            <a:r>
              <a:rPr lang="en-US" sz="1000" dirty="0" err="1">
                <a:solidFill>
                  <a:srgbClr val="92D050"/>
                </a:solidFill>
              </a:rPr>
              <a:t>curItem</a:t>
            </a:r>
            <a:r>
              <a:rPr lang="en-US" sz="1000" dirty="0">
                <a:solidFill>
                  <a:srgbClr val="92D050"/>
                </a:solidFill>
              </a:rPr>
              <a:t> = </a:t>
            </a:r>
            <a:r>
              <a:rPr lang="en-US" sz="1000" dirty="0" err="1">
                <a:solidFill>
                  <a:srgbClr val="92D050"/>
                </a:solidFill>
              </a:rPr>
              <a:t>itemset.moveFirst</a:t>
            </a:r>
            <a:r>
              <a:rPr lang="en-US" sz="1000" dirty="0">
                <a:solidFill>
                  <a:srgbClr val="92D050"/>
                </a:solidFill>
              </a:rPr>
              <a:t>()</a:t>
            </a:r>
          </a:p>
          <a:p>
            <a:r>
              <a:rPr lang="en-US" sz="1000" dirty="0">
                <a:solidFill>
                  <a:srgbClr val="92D050"/>
                </a:solidFill>
              </a:rPr>
              <a:t>  </a:t>
            </a:r>
            <a:r>
              <a:rPr lang="en-US" sz="1000" dirty="0" err="1">
                <a:solidFill>
                  <a:srgbClr val="92D050"/>
                </a:solidFill>
              </a:rPr>
              <a:t>newitem</a:t>
            </a:r>
            <a:r>
              <a:rPr lang="en-US" sz="1000" dirty="0">
                <a:solidFill>
                  <a:srgbClr val="92D050"/>
                </a:solidFill>
              </a:rPr>
              <a:t> = </a:t>
            </a:r>
            <a:r>
              <a:rPr lang="en-US" sz="1000" dirty="0" err="1">
                <a:solidFill>
                  <a:srgbClr val="92D050"/>
                </a:solidFill>
              </a:rPr>
              <a:t>curItem.duplicate</a:t>
            </a:r>
            <a:r>
              <a:rPr lang="en-US" sz="1000" dirty="0">
                <a:solidFill>
                  <a:srgbClr val="92D050"/>
                </a:solidFill>
              </a:rPr>
              <a:t>()</a:t>
            </a:r>
          </a:p>
          <a:p>
            <a:r>
              <a:rPr lang="en-US" sz="1000" dirty="0">
                <a:solidFill>
                  <a:srgbClr val="92D050"/>
                </a:solidFill>
              </a:rPr>
              <a:t>  </a:t>
            </a:r>
            <a:r>
              <a:rPr lang="en-US" sz="1000" dirty="0" err="1">
                <a:solidFill>
                  <a:srgbClr val="92D050"/>
                </a:solidFill>
              </a:rPr>
              <a:t>newitemnum</a:t>
            </a:r>
            <a:r>
              <a:rPr lang="en-US" sz="1000" dirty="0">
                <a:solidFill>
                  <a:srgbClr val="92D050"/>
                </a:solidFill>
              </a:rPr>
              <a:t> = </a:t>
            </a:r>
            <a:r>
              <a:rPr lang="en-US" sz="1000" dirty="0" err="1">
                <a:solidFill>
                  <a:srgbClr val="92D050"/>
                </a:solidFill>
              </a:rPr>
              <a:t>newitem.getString</a:t>
            </a:r>
            <a:r>
              <a:rPr lang="en-US" sz="1000" dirty="0">
                <a:solidFill>
                  <a:srgbClr val="92D050"/>
                </a:solidFill>
              </a:rPr>
              <a:t>("ITEMNUM")</a:t>
            </a:r>
          </a:p>
          <a:p>
            <a:r>
              <a:rPr lang="en-US" sz="1000" dirty="0">
                <a:solidFill>
                  <a:srgbClr val="92D050"/>
                </a:solidFill>
              </a:rPr>
              <a:t>  </a:t>
            </a:r>
            <a:r>
              <a:rPr lang="en-US" sz="1000" dirty="0" err="1">
                <a:solidFill>
                  <a:srgbClr val="92D050"/>
                </a:solidFill>
              </a:rPr>
              <a:t>newitemid</a:t>
            </a:r>
            <a:r>
              <a:rPr lang="en-US" sz="1000" dirty="0">
                <a:solidFill>
                  <a:srgbClr val="92D050"/>
                </a:solidFill>
              </a:rPr>
              <a:t> = </a:t>
            </a:r>
            <a:r>
              <a:rPr lang="en-US" sz="1000" dirty="0" err="1">
                <a:solidFill>
                  <a:srgbClr val="92D050"/>
                </a:solidFill>
              </a:rPr>
              <a:t>newitem.getString</a:t>
            </a:r>
            <a:r>
              <a:rPr lang="en-US" sz="1000" dirty="0">
                <a:solidFill>
                  <a:srgbClr val="92D050"/>
                </a:solidFill>
              </a:rPr>
              <a:t>("ITEMID")</a:t>
            </a:r>
          </a:p>
          <a:p>
            <a:r>
              <a:rPr lang="en-US" sz="1000" dirty="0">
                <a:solidFill>
                  <a:srgbClr val="92D050"/>
                </a:solidFill>
              </a:rPr>
              <a:t>  </a:t>
            </a:r>
          </a:p>
          <a:p>
            <a:r>
              <a:rPr lang="en-US" sz="1000" dirty="0">
                <a:solidFill>
                  <a:srgbClr val="92D050"/>
                </a:solidFill>
              </a:rPr>
              <a:t>  </a:t>
            </a:r>
            <a:r>
              <a:rPr lang="en-US" sz="1000" dirty="0" err="1">
                <a:solidFill>
                  <a:srgbClr val="92D050"/>
                </a:solidFill>
              </a:rPr>
              <a:t>newitem.setValue</a:t>
            </a:r>
            <a:r>
              <a:rPr lang="en-US" sz="1000" dirty="0">
                <a:solidFill>
                  <a:srgbClr val="92D050"/>
                </a:solidFill>
              </a:rPr>
              <a:t>("DESCRIPTION",</a:t>
            </a:r>
            <a:r>
              <a:rPr lang="en-US" sz="1000" dirty="0" err="1">
                <a:solidFill>
                  <a:srgbClr val="92D050"/>
                </a:solidFill>
              </a:rPr>
              <a:t>multiitemMbo.getString</a:t>
            </a:r>
            <a:r>
              <a:rPr lang="en-US" sz="1000" dirty="0">
                <a:solidFill>
                  <a:srgbClr val="92D050"/>
                </a:solidFill>
              </a:rPr>
              <a:t>("DESCRIPTION"))</a:t>
            </a:r>
          </a:p>
          <a:p>
            <a:r>
              <a:rPr lang="en-US" sz="1000" dirty="0">
                <a:solidFill>
                  <a:srgbClr val="92D050"/>
                </a:solidFill>
              </a:rPr>
              <a:t>  </a:t>
            </a:r>
            <a:r>
              <a:rPr lang="en-US" sz="1000" dirty="0" err="1">
                <a:solidFill>
                  <a:srgbClr val="92D050"/>
                </a:solidFill>
              </a:rPr>
              <a:t>newitem.setValue</a:t>
            </a:r>
            <a:r>
              <a:rPr lang="en-US" sz="1000" dirty="0">
                <a:solidFill>
                  <a:srgbClr val="92D050"/>
                </a:solidFill>
              </a:rPr>
              <a:t>("ORDERUNIT",</a:t>
            </a:r>
            <a:r>
              <a:rPr lang="en-US" sz="1000" dirty="0" err="1">
                <a:solidFill>
                  <a:srgbClr val="92D050"/>
                </a:solidFill>
              </a:rPr>
              <a:t>multiitemMbo.getString</a:t>
            </a:r>
            <a:r>
              <a:rPr lang="en-US" sz="1000" dirty="0">
                <a:solidFill>
                  <a:srgbClr val="92D050"/>
                </a:solidFill>
              </a:rPr>
              <a:t>("SSORDERUNIT"))</a:t>
            </a:r>
          </a:p>
          <a:p>
            <a:r>
              <a:rPr lang="en-US" sz="1000" dirty="0">
                <a:solidFill>
                  <a:srgbClr val="92D050"/>
                </a:solidFill>
              </a:rPr>
              <a:t>  </a:t>
            </a:r>
            <a:r>
              <a:rPr lang="en-US" sz="1000" dirty="0" err="1">
                <a:solidFill>
                  <a:srgbClr val="92D050"/>
                </a:solidFill>
              </a:rPr>
              <a:t>newitem.setValue</a:t>
            </a:r>
            <a:r>
              <a:rPr lang="en-US" sz="1000" dirty="0">
                <a:solidFill>
                  <a:srgbClr val="92D050"/>
                </a:solidFill>
              </a:rPr>
              <a:t>("ISSUEUNIT",</a:t>
            </a:r>
            <a:r>
              <a:rPr lang="en-US" sz="1000" dirty="0" err="1">
                <a:solidFill>
                  <a:srgbClr val="92D050"/>
                </a:solidFill>
              </a:rPr>
              <a:t>multiitemMbo.getString</a:t>
            </a:r>
            <a:r>
              <a:rPr lang="en-US" sz="1000" dirty="0">
                <a:solidFill>
                  <a:srgbClr val="92D050"/>
                </a:solidFill>
              </a:rPr>
              <a:t>("SSORDERUNIT"))</a:t>
            </a:r>
          </a:p>
          <a:p>
            <a:r>
              <a:rPr lang="en-US" sz="1000" dirty="0">
                <a:solidFill>
                  <a:srgbClr val="92D050"/>
                </a:solidFill>
              </a:rPr>
              <a:t>  </a:t>
            </a:r>
            <a:r>
              <a:rPr lang="en-US" sz="1000" dirty="0" err="1">
                <a:solidFill>
                  <a:srgbClr val="92D050"/>
                </a:solidFill>
              </a:rPr>
              <a:t>newitem.validate</a:t>
            </a:r>
            <a:r>
              <a:rPr lang="en-US" sz="1000" dirty="0">
                <a:solidFill>
                  <a:srgbClr val="92D050"/>
                </a:solidFill>
              </a:rPr>
              <a:t>()</a:t>
            </a:r>
          </a:p>
          <a:p>
            <a:endParaRPr lang="en-US" sz="1000" dirty="0">
              <a:solidFill>
                <a:srgbClr val="92D050"/>
              </a:solidFill>
            </a:endParaRPr>
          </a:p>
          <a:p>
            <a:r>
              <a:rPr lang="en-US" sz="1000" dirty="0">
                <a:solidFill>
                  <a:srgbClr val="92D050"/>
                </a:solidFill>
              </a:rPr>
              <a:t>  </a:t>
            </a:r>
            <a:r>
              <a:rPr lang="en-US" sz="1000" dirty="0" err="1">
                <a:solidFill>
                  <a:srgbClr val="92D050"/>
                </a:solidFill>
              </a:rPr>
              <a:t>multiitemMbo.setValue</a:t>
            </a:r>
            <a:r>
              <a:rPr lang="en-US" sz="1000" dirty="0">
                <a:solidFill>
                  <a:srgbClr val="92D050"/>
                </a:solidFill>
              </a:rPr>
              <a:t>("SSITEMNUM",</a:t>
            </a:r>
            <a:r>
              <a:rPr lang="en-US" sz="1000" dirty="0" err="1">
                <a:solidFill>
                  <a:srgbClr val="92D050"/>
                </a:solidFill>
              </a:rPr>
              <a:t>newitem.getString</a:t>
            </a:r>
            <a:r>
              <a:rPr lang="en-US" sz="1000" dirty="0">
                <a:solidFill>
                  <a:srgbClr val="92D050"/>
                </a:solidFill>
              </a:rPr>
              <a:t>("ITEMNUM"))</a:t>
            </a:r>
          </a:p>
          <a:p>
            <a:endParaRPr lang="en-US" sz="1000" dirty="0">
              <a:solidFill>
                <a:srgbClr val="92D050"/>
              </a:solidFill>
            </a:endParaRPr>
          </a:p>
          <a:p>
            <a:r>
              <a:rPr lang="en-US" sz="1000" dirty="0">
                <a:solidFill>
                  <a:srgbClr val="92D050"/>
                </a:solidFill>
              </a:rPr>
              <a:t>  </a:t>
            </a:r>
            <a:r>
              <a:rPr lang="en-US" sz="1000" dirty="0" err="1">
                <a:solidFill>
                  <a:srgbClr val="92D050"/>
                </a:solidFill>
              </a:rPr>
              <a:t>createAssetparts</a:t>
            </a:r>
            <a:r>
              <a:rPr lang="en-US" sz="1000" dirty="0">
                <a:solidFill>
                  <a:srgbClr val="92D050"/>
                </a:solidFill>
              </a:rPr>
              <a:t>(</a:t>
            </a:r>
            <a:r>
              <a:rPr lang="en-US" sz="1000" dirty="0" err="1">
                <a:solidFill>
                  <a:srgbClr val="92D050"/>
                </a:solidFill>
              </a:rPr>
              <a:t>newitemnum</a:t>
            </a:r>
            <a:r>
              <a:rPr lang="en-US" sz="1000" dirty="0">
                <a:solidFill>
                  <a:srgbClr val="92D050"/>
                </a:solidFill>
              </a:rPr>
              <a:t>)</a:t>
            </a:r>
          </a:p>
          <a:p>
            <a:r>
              <a:rPr lang="en-US" sz="1000" dirty="0">
                <a:solidFill>
                  <a:srgbClr val="92D050"/>
                </a:solidFill>
              </a:rPr>
              <a:t>  </a:t>
            </a:r>
            <a:r>
              <a:rPr lang="en-US" sz="1000" dirty="0" err="1">
                <a:solidFill>
                  <a:srgbClr val="92D050"/>
                </a:solidFill>
              </a:rPr>
              <a:t>copyItemIMG</a:t>
            </a:r>
            <a:r>
              <a:rPr lang="en-US" sz="1000" dirty="0">
                <a:solidFill>
                  <a:srgbClr val="92D050"/>
                </a:solidFill>
              </a:rPr>
              <a:t>(</a:t>
            </a:r>
            <a:r>
              <a:rPr lang="en-US" sz="1000" dirty="0" err="1">
                <a:solidFill>
                  <a:srgbClr val="92D050"/>
                </a:solidFill>
              </a:rPr>
              <a:t>newitemid,invrmultiid</a:t>
            </a:r>
            <a:r>
              <a:rPr lang="en-US" sz="1000" dirty="0">
                <a:solidFill>
                  <a:srgbClr val="92D050"/>
                </a:solidFill>
              </a:rPr>
              <a:t>)</a:t>
            </a:r>
          </a:p>
          <a:p>
            <a:endParaRPr lang="en-US" sz="1000" dirty="0">
              <a:solidFill>
                <a:srgbClr val="92D050"/>
              </a:solidFill>
            </a:endParaRPr>
          </a:p>
          <a:p>
            <a:r>
              <a:rPr lang="en-US" sz="1000" dirty="0">
                <a:solidFill>
                  <a:srgbClr val="92D050"/>
                </a:solidFill>
              </a:rPr>
              <a:t>  </a:t>
            </a:r>
            <a:r>
              <a:rPr lang="en-US" sz="1000" dirty="0" err="1">
                <a:solidFill>
                  <a:srgbClr val="92D050"/>
                </a:solidFill>
              </a:rPr>
              <a:t>multiitemMbo</a:t>
            </a:r>
            <a:r>
              <a:rPr lang="en-US" sz="1000" dirty="0">
                <a:solidFill>
                  <a:srgbClr val="92D050"/>
                </a:solidFill>
              </a:rPr>
              <a:t> = </a:t>
            </a:r>
            <a:r>
              <a:rPr lang="en-US" sz="1000" dirty="0" err="1">
                <a:solidFill>
                  <a:srgbClr val="92D050"/>
                </a:solidFill>
              </a:rPr>
              <a:t>multiitemSet.moveNext</a:t>
            </a:r>
            <a:r>
              <a:rPr lang="en-US" sz="1000" dirty="0">
                <a:solidFill>
                  <a:srgbClr val="92D050"/>
                </a:solidFill>
              </a:rPr>
              <a:t>()</a:t>
            </a:r>
          </a:p>
          <a:p>
            <a:r>
              <a:rPr lang="en-US" sz="1000" dirty="0" err="1">
                <a:solidFill>
                  <a:srgbClr val="92D050"/>
                </a:solidFill>
              </a:rPr>
              <a:t>multiitemSet.save</a:t>
            </a:r>
            <a:r>
              <a:rPr lang="en-US" sz="1000" dirty="0">
                <a:solidFill>
                  <a:srgbClr val="92D050"/>
                </a:solidFill>
              </a:rPr>
              <a:t>()</a:t>
            </a:r>
          </a:p>
        </p:txBody>
      </p:sp>
      <p:sp>
        <p:nvSpPr>
          <p:cNvPr id="8" name="TextBox 7">
            <a:extLst>
              <a:ext uri="{FF2B5EF4-FFF2-40B4-BE49-F238E27FC236}">
                <a16:creationId xmlns:a16="http://schemas.microsoft.com/office/drawing/2014/main" id="{32EFD0C9-F088-C1D2-C68C-C80E48B5F9C7}"/>
              </a:ext>
            </a:extLst>
          </p:cNvPr>
          <p:cNvSpPr txBox="1"/>
          <p:nvPr/>
        </p:nvSpPr>
        <p:spPr>
          <a:xfrm>
            <a:off x="9756805" y="972451"/>
            <a:ext cx="1829925" cy="369332"/>
          </a:xfrm>
          <a:prstGeom prst="rect">
            <a:avLst/>
          </a:prstGeom>
          <a:noFill/>
        </p:spPr>
        <p:txBody>
          <a:bodyPr wrap="none" rtlCol="0">
            <a:spAutoFit/>
          </a:bodyPr>
          <a:lstStyle/>
          <a:p>
            <a:pPr algn="r"/>
            <a:r>
              <a:rPr lang="en-US" sz="1800" dirty="0"/>
              <a:t>PART 4 OF SCRIPT</a:t>
            </a:r>
          </a:p>
        </p:txBody>
      </p:sp>
    </p:spTree>
    <p:extLst>
      <p:ext uri="{BB962C8B-B14F-4D97-AF65-F5344CB8AC3E}">
        <p14:creationId xmlns:p14="http://schemas.microsoft.com/office/powerpoint/2010/main" val="2815754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New Automation Scripts</a:t>
            </a:r>
            <a:endParaRPr lang="en-CA"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4E123DF-5F09-132B-5172-0015BE291C8A}"/>
              </a:ext>
            </a:extLst>
          </p:cNvPr>
          <p:cNvSpPr txBox="1"/>
          <p:nvPr/>
        </p:nvSpPr>
        <p:spPr>
          <a:xfrm>
            <a:off x="851647" y="1378549"/>
            <a:ext cx="10866049" cy="2308324"/>
          </a:xfrm>
          <a:prstGeom prst="rect">
            <a:avLst/>
          </a:prstGeom>
          <a:noFill/>
        </p:spPr>
        <p:txBody>
          <a:bodyPr wrap="square" rtlCol="0">
            <a:spAutoFit/>
          </a:bodyPr>
          <a:lstStyle/>
          <a:p>
            <a:r>
              <a:rPr lang="en-US" b="1" dirty="0"/>
              <a:t>SSCRINVMULT</a:t>
            </a:r>
            <a:r>
              <a:rPr lang="en-US" dirty="0"/>
              <a:t> – </a:t>
            </a:r>
          </a:p>
          <a:p>
            <a:r>
              <a:rPr lang="en-US" dirty="0"/>
              <a:t>Create Multiple Inventory Records Automation script with action launch point.</a:t>
            </a:r>
          </a:p>
          <a:p>
            <a:endParaRPr lang="en-US" dirty="0"/>
          </a:p>
          <a:p>
            <a:r>
              <a:rPr lang="en-US" b="1" dirty="0"/>
              <a:t>Language: </a:t>
            </a:r>
            <a:r>
              <a:rPr lang="en-US" dirty="0"/>
              <a:t>Python</a:t>
            </a:r>
          </a:p>
          <a:p>
            <a:endParaRPr lang="en-US" dirty="0"/>
          </a:p>
          <a:p>
            <a:r>
              <a:rPr lang="en-US" b="1" dirty="0"/>
              <a:t>Launchpoint: </a:t>
            </a:r>
            <a:r>
              <a:rPr lang="en-US" dirty="0"/>
              <a:t>SSCRINVMULT Create Multiple Inventory Records</a:t>
            </a:r>
          </a:p>
          <a:p>
            <a:endParaRPr lang="en-US" dirty="0"/>
          </a:p>
          <a:p>
            <a:r>
              <a:rPr lang="en-US" b="1" dirty="0"/>
              <a:t>Action: </a:t>
            </a:r>
            <a:r>
              <a:rPr lang="en-US" dirty="0"/>
              <a:t>SSCRINVMULT</a:t>
            </a:r>
          </a:p>
        </p:txBody>
      </p:sp>
      <p:sp>
        <p:nvSpPr>
          <p:cNvPr id="6" name="TextBox 5">
            <a:extLst>
              <a:ext uri="{FF2B5EF4-FFF2-40B4-BE49-F238E27FC236}">
                <a16:creationId xmlns:a16="http://schemas.microsoft.com/office/drawing/2014/main" id="{3B7FDC0A-D80D-C51B-E552-E2518737BC12}"/>
              </a:ext>
            </a:extLst>
          </p:cNvPr>
          <p:cNvSpPr txBox="1"/>
          <p:nvPr/>
        </p:nvSpPr>
        <p:spPr>
          <a:xfrm>
            <a:off x="6406367" y="3134417"/>
            <a:ext cx="5189241" cy="3016210"/>
          </a:xfrm>
          <a:prstGeom prst="rect">
            <a:avLst/>
          </a:prstGeom>
          <a:solidFill>
            <a:schemeClr val="tx1"/>
          </a:solidFill>
          <a:ln>
            <a:solidFill>
              <a:schemeClr val="tx1"/>
            </a:solidFill>
          </a:ln>
        </p:spPr>
        <p:txBody>
          <a:bodyPr wrap="square">
            <a:spAutoFit/>
          </a:bodyPr>
          <a:lstStyle/>
          <a:p>
            <a:r>
              <a:rPr lang="en-US" sz="1000" dirty="0">
                <a:solidFill>
                  <a:srgbClr val="92D050"/>
                </a:solidFill>
              </a:rPr>
              <a:t># -----------------------------------------------------------------------------------------</a:t>
            </a:r>
          </a:p>
          <a:p>
            <a:r>
              <a:rPr lang="en-US" sz="1000" dirty="0">
                <a:solidFill>
                  <a:srgbClr val="92D050"/>
                </a:solidFill>
              </a:rPr>
              <a:t># Author: Sheffield Scientific</a:t>
            </a:r>
          </a:p>
          <a:p>
            <a:r>
              <a:rPr lang="en-US" sz="1000" dirty="0">
                <a:solidFill>
                  <a:srgbClr val="92D050"/>
                </a:solidFill>
              </a:rPr>
              <a:t># Creation Date: July 2024</a:t>
            </a:r>
          </a:p>
          <a:p>
            <a:r>
              <a:rPr lang="en-US" sz="1000" dirty="0">
                <a:solidFill>
                  <a:srgbClr val="92D050"/>
                </a:solidFill>
              </a:rPr>
              <a:t># Description: To create multiple INVENTORY RECORDS from SR</a:t>
            </a:r>
          </a:p>
          <a:p>
            <a:r>
              <a:rPr lang="en-US" sz="1000" dirty="0">
                <a:solidFill>
                  <a:srgbClr val="92D050"/>
                </a:solidFill>
              </a:rPr>
              <a:t># -----------------------------------------------------------------------------------------</a:t>
            </a:r>
          </a:p>
          <a:p>
            <a:endParaRPr lang="en-US" sz="1000" dirty="0">
              <a:solidFill>
                <a:srgbClr val="92D050"/>
              </a:solidFill>
            </a:endParaRPr>
          </a:p>
          <a:p>
            <a:r>
              <a:rPr lang="en-US" sz="1000" dirty="0">
                <a:solidFill>
                  <a:srgbClr val="92D050"/>
                </a:solidFill>
              </a:rPr>
              <a:t>from </a:t>
            </a:r>
            <a:r>
              <a:rPr lang="en-US" sz="1000" dirty="0" err="1">
                <a:solidFill>
                  <a:srgbClr val="92D050"/>
                </a:solidFill>
              </a:rPr>
              <a:t>psdi.mbo</a:t>
            </a:r>
            <a:r>
              <a:rPr lang="en-US" sz="1000" dirty="0">
                <a:solidFill>
                  <a:srgbClr val="92D050"/>
                </a:solidFill>
              </a:rPr>
              <a:t> import </a:t>
            </a:r>
            <a:r>
              <a:rPr lang="en-US" sz="1000" dirty="0" err="1">
                <a:solidFill>
                  <a:srgbClr val="92D050"/>
                </a:solidFill>
              </a:rPr>
              <a:t>MboConstants</a:t>
            </a:r>
            <a:endParaRPr lang="en-US" sz="1000" dirty="0">
              <a:solidFill>
                <a:srgbClr val="92D050"/>
              </a:solidFill>
            </a:endParaRPr>
          </a:p>
          <a:p>
            <a:r>
              <a:rPr lang="en-US" sz="1000" dirty="0">
                <a:solidFill>
                  <a:srgbClr val="92D050"/>
                </a:solidFill>
              </a:rPr>
              <a:t>from </a:t>
            </a:r>
            <a:r>
              <a:rPr lang="en-US" sz="1000" dirty="0" err="1">
                <a:solidFill>
                  <a:srgbClr val="92D050"/>
                </a:solidFill>
              </a:rPr>
              <a:t>psdi.server</a:t>
            </a:r>
            <a:r>
              <a:rPr lang="en-US" sz="1000" dirty="0">
                <a:solidFill>
                  <a:srgbClr val="92D050"/>
                </a:solidFill>
              </a:rPr>
              <a:t> import </a:t>
            </a:r>
            <a:r>
              <a:rPr lang="en-US" sz="1000" dirty="0" err="1">
                <a:solidFill>
                  <a:srgbClr val="92D050"/>
                </a:solidFill>
              </a:rPr>
              <a:t>MXServer</a:t>
            </a:r>
            <a:endParaRPr lang="en-US" sz="1000" dirty="0">
              <a:solidFill>
                <a:srgbClr val="92D050"/>
              </a:solidFill>
            </a:endParaRPr>
          </a:p>
          <a:p>
            <a:r>
              <a:rPr lang="en-US" sz="1000" dirty="0">
                <a:solidFill>
                  <a:srgbClr val="92D050"/>
                </a:solidFill>
              </a:rPr>
              <a:t>from </a:t>
            </a:r>
            <a:r>
              <a:rPr lang="en-US" sz="1000" dirty="0" err="1">
                <a:solidFill>
                  <a:srgbClr val="92D050"/>
                </a:solidFill>
              </a:rPr>
              <a:t>org.apache.axiom.om.util</a:t>
            </a:r>
            <a:r>
              <a:rPr lang="en-US" sz="1000" dirty="0">
                <a:solidFill>
                  <a:srgbClr val="92D050"/>
                </a:solidFill>
              </a:rPr>
              <a:t> import Base64</a:t>
            </a:r>
          </a:p>
          <a:p>
            <a:endParaRPr lang="en-US" sz="1000" dirty="0">
              <a:solidFill>
                <a:srgbClr val="92D050"/>
              </a:solidFill>
            </a:endParaRPr>
          </a:p>
          <a:p>
            <a:r>
              <a:rPr lang="en-US" sz="1000" dirty="0">
                <a:solidFill>
                  <a:srgbClr val="92D050"/>
                </a:solidFill>
              </a:rPr>
              <a:t># process the list of items</a:t>
            </a:r>
          </a:p>
          <a:p>
            <a:r>
              <a:rPr lang="en-US" sz="1000" dirty="0" err="1">
                <a:solidFill>
                  <a:srgbClr val="92D050"/>
                </a:solidFill>
              </a:rPr>
              <a:t>multiitemSet</a:t>
            </a:r>
            <a:r>
              <a:rPr lang="en-US" sz="1000" dirty="0">
                <a:solidFill>
                  <a:srgbClr val="92D050"/>
                </a:solidFill>
              </a:rPr>
              <a:t> = </a:t>
            </a:r>
            <a:r>
              <a:rPr lang="en-US" sz="1000" dirty="0" err="1">
                <a:solidFill>
                  <a:srgbClr val="92D050"/>
                </a:solidFill>
              </a:rPr>
              <a:t>mbo.getMboSet</a:t>
            </a:r>
            <a:r>
              <a:rPr lang="en-US" sz="1000" dirty="0">
                <a:solidFill>
                  <a:srgbClr val="92D050"/>
                </a:solidFill>
              </a:rPr>
              <a:t>("SSINVRMULTI")</a:t>
            </a:r>
          </a:p>
          <a:p>
            <a:r>
              <a:rPr lang="en-US" sz="1000" dirty="0" err="1">
                <a:solidFill>
                  <a:srgbClr val="92D050"/>
                </a:solidFill>
              </a:rPr>
              <a:t>multiitemMbo</a:t>
            </a:r>
            <a:r>
              <a:rPr lang="en-US" sz="1000" dirty="0">
                <a:solidFill>
                  <a:srgbClr val="92D050"/>
                </a:solidFill>
              </a:rPr>
              <a:t> = </a:t>
            </a:r>
            <a:r>
              <a:rPr lang="en-US" sz="1000" dirty="0" err="1">
                <a:solidFill>
                  <a:srgbClr val="92D050"/>
                </a:solidFill>
              </a:rPr>
              <a:t>multiitemSet.moveFirst</a:t>
            </a:r>
            <a:r>
              <a:rPr lang="en-US" sz="1000" dirty="0">
                <a:solidFill>
                  <a:srgbClr val="92D050"/>
                </a:solidFill>
              </a:rPr>
              <a:t>()</a:t>
            </a:r>
          </a:p>
          <a:p>
            <a:endParaRPr lang="en-US" sz="1000" dirty="0">
              <a:solidFill>
                <a:srgbClr val="92D050"/>
              </a:solidFill>
            </a:endParaRPr>
          </a:p>
          <a:p>
            <a:r>
              <a:rPr lang="en-US" sz="1000" dirty="0">
                <a:solidFill>
                  <a:srgbClr val="92D050"/>
                </a:solidFill>
              </a:rPr>
              <a:t>while </a:t>
            </a:r>
            <a:r>
              <a:rPr lang="en-US" sz="1000" dirty="0" err="1">
                <a:solidFill>
                  <a:srgbClr val="92D050"/>
                </a:solidFill>
              </a:rPr>
              <a:t>multiitemMbo</a:t>
            </a:r>
            <a:r>
              <a:rPr lang="en-US" sz="1000" dirty="0">
                <a:solidFill>
                  <a:srgbClr val="92D050"/>
                </a:solidFill>
              </a:rPr>
              <a:t> is not None:</a:t>
            </a:r>
          </a:p>
          <a:p>
            <a:endParaRPr lang="en-US" sz="1000" dirty="0">
              <a:solidFill>
                <a:srgbClr val="92D050"/>
              </a:solidFill>
            </a:endParaRPr>
          </a:p>
          <a:p>
            <a:r>
              <a:rPr lang="en-US" sz="1000" dirty="0">
                <a:solidFill>
                  <a:srgbClr val="92D050"/>
                </a:solidFill>
              </a:rPr>
              <a:t>  site = </a:t>
            </a:r>
            <a:r>
              <a:rPr lang="en-US" sz="1000" dirty="0" err="1">
                <a:solidFill>
                  <a:srgbClr val="92D050"/>
                </a:solidFill>
              </a:rPr>
              <a:t>mbo.getString</a:t>
            </a:r>
            <a:r>
              <a:rPr lang="en-US" sz="1000" dirty="0">
                <a:solidFill>
                  <a:srgbClr val="92D050"/>
                </a:solidFill>
              </a:rPr>
              <a:t>("SITEID")</a:t>
            </a:r>
          </a:p>
          <a:p>
            <a:r>
              <a:rPr lang="en-US" sz="1000" dirty="0">
                <a:solidFill>
                  <a:srgbClr val="92D050"/>
                </a:solidFill>
              </a:rPr>
              <a:t>  </a:t>
            </a:r>
            <a:r>
              <a:rPr lang="en-US" sz="1000" dirty="0" err="1">
                <a:solidFill>
                  <a:srgbClr val="92D050"/>
                </a:solidFill>
              </a:rPr>
              <a:t>orgz</a:t>
            </a:r>
            <a:r>
              <a:rPr lang="en-US" sz="1000" dirty="0">
                <a:solidFill>
                  <a:srgbClr val="92D050"/>
                </a:solidFill>
              </a:rPr>
              <a:t> = </a:t>
            </a:r>
            <a:r>
              <a:rPr lang="en-US" sz="1000" dirty="0" err="1">
                <a:solidFill>
                  <a:srgbClr val="92D050"/>
                </a:solidFill>
              </a:rPr>
              <a:t>mbo.getString</a:t>
            </a:r>
            <a:r>
              <a:rPr lang="en-US" sz="1000" dirty="0">
                <a:solidFill>
                  <a:srgbClr val="92D050"/>
                </a:solidFill>
              </a:rPr>
              <a:t>("ORGID")</a:t>
            </a:r>
          </a:p>
          <a:p>
            <a:endParaRPr lang="en-US" sz="1000" dirty="0">
              <a:solidFill>
                <a:srgbClr val="92D050"/>
              </a:solidFill>
            </a:endParaRPr>
          </a:p>
        </p:txBody>
      </p:sp>
      <p:sp>
        <p:nvSpPr>
          <p:cNvPr id="7" name="TextBox 6">
            <a:extLst>
              <a:ext uri="{FF2B5EF4-FFF2-40B4-BE49-F238E27FC236}">
                <a16:creationId xmlns:a16="http://schemas.microsoft.com/office/drawing/2014/main" id="{63794DC3-B4A4-6799-2D56-C9187DDE4E30}"/>
              </a:ext>
            </a:extLst>
          </p:cNvPr>
          <p:cNvSpPr txBox="1"/>
          <p:nvPr/>
        </p:nvSpPr>
        <p:spPr>
          <a:xfrm>
            <a:off x="9765683" y="2765085"/>
            <a:ext cx="1829925" cy="369332"/>
          </a:xfrm>
          <a:prstGeom prst="rect">
            <a:avLst/>
          </a:prstGeom>
          <a:noFill/>
        </p:spPr>
        <p:txBody>
          <a:bodyPr wrap="none" rtlCol="0">
            <a:spAutoFit/>
          </a:bodyPr>
          <a:lstStyle/>
          <a:p>
            <a:pPr algn="r"/>
            <a:r>
              <a:rPr lang="en-US" sz="1800" dirty="0"/>
              <a:t>PART 1 OF SCRIPT</a:t>
            </a:r>
          </a:p>
        </p:txBody>
      </p:sp>
    </p:spTree>
    <p:extLst>
      <p:ext uri="{BB962C8B-B14F-4D97-AF65-F5344CB8AC3E}">
        <p14:creationId xmlns:p14="http://schemas.microsoft.com/office/powerpoint/2010/main" val="1016679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New Automation Scripts</a:t>
            </a:r>
            <a:endParaRPr lang="en-CA"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BD5FCDE-319B-0547-2D4D-3E95CF8E8595}"/>
              </a:ext>
            </a:extLst>
          </p:cNvPr>
          <p:cNvSpPr txBox="1"/>
          <p:nvPr/>
        </p:nvSpPr>
        <p:spPr>
          <a:xfrm>
            <a:off x="851647" y="1341783"/>
            <a:ext cx="4261616" cy="2862322"/>
          </a:xfrm>
          <a:prstGeom prst="rect">
            <a:avLst/>
          </a:prstGeom>
          <a:noFill/>
        </p:spPr>
        <p:txBody>
          <a:bodyPr wrap="none" rtlCol="0">
            <a:spAutoFit/>
          </a:bodyPr>
          <a:lstStyle/>
          <a:p>
            <a:r>
              <a:rPr lang="en-US" b="1" dirty="0"/>
              <a:t>SSCRINVMULT</a:t>
            </a:r>
            <a:r>
              <a:rPr lang="en-US" dirty="0"/>
              <a:t> – </a:t>
            </a:r>
          </a:p>
          <a:p>
            <a:r>
              <a:rPr lang="en-US" dirty="0"/>
              <a:t>Create Multiple Inventory Records</a:t>
            </a:r>
          </a:p>
          <a:p>
            <a:r>
              <a:rPr lang="en-US" dirty="0"/>
              <a:t>Automation script with action launch point.</a:t>
            </a:r>
          </a:p>
          <a:p>
            <a:endParaRPr lang="en-US" dirty="0"/>
          </a:p>
          <a:p>
            <a:r>
              <a:rPr lang="en-US" b="1" dirty="0"/>
              <a:t>Language: </a:t>
            </a:r>
            <a:r>
              <a:rPr lang="en-US" dirty="0"/>
              <a:t>Python</a:t>
            </a:r>
          </a:p>
          <a:p>
            <a:endParaRPr lang="en-US" dirty="0"/>
          </a:p>
          <a:p>
            <a:r>
              <a:rPr lang="en-US" b="1" dirty="0"/>
              <a:t>Launchpoint: </a:t>
            </a:r>
            <a:r>
              <a:rPr lang="en-US" dirty="0"/>
              <a:t>SSCRINVMULT </a:t>
            </a:r>
          </a:p>
          <a:p>
            <a:r>
              <a:rPr lang="en-US" dirty="0"/>
              <a:t>Create Multiple Inventory Records</a:t>
            </a:r>
          </a:p>
          <a:p>
            <a:endParaRPr lang="en-US" dirty="0"/>
          </a:p>
          <a:p>
            <a:r>
              <a:rPr lang="en-US" b="1" dirty="0"/>
              <a:t>Action: </a:t>
            </a:r>
            <a:r>
              <a:rPr lang="en-US" dirty="0"/>
              <a:t>SSCRINVMULT</a:t>
            </a:r>
          </a:p>
        </p:txBody>
      </p:sp>
      <p:sp>
        <p:nvSpPr>
          <p:cNvPr id="5" name="TextBox 4">
            <a:extLst>
              <a:ext uri="{FF2B5EF4-FFF2-40B4-BE49-F238E27FC236}">
                <a16:creationId xmlns:a16="http://schemas.microsoft.com/office/drawing/2014/main" id="{09FAEEF0-1756-8FB9-3681-62443C60C1F1}"/>
              </a:ext>
            </a:extLst>
          </p:cNvPr>
          <p:cNvSpPr txBox="1"/>
          <p:nvPr/>
        </p:nvSpPr>
        <p:spPr>
          <a:xfrm>
            <a:off x="6433000" y="1841611"/>
            <a:ext cx="5189241" cy="4401205"/>
          </a:xfrm>
          <a:prstGeom prst="rect">
            <a:avLst/>
          </a:prstGeom>
          <a:solidFill>
            <a:schemeClr val="tx1"/>
          </a:solidFill>
          <a:ln>
            <a:solidFill>
              <a:schemeClr val="tx1"/>
            </a:solidFill>
          </a:ln>
        </p:spPr>
        <p:txBody>
          <a:bodyPr wrap="square">
            <a:spAutoFit/>
          </a:bodyPr>
          <a:lstStyle/>
          <a:p>
            <a:r>
              <a:rPr lang="en-US" sz="1000" dirty="0">
                <a:solidFill>
                  <a:srgbClr val="92D050"/>
                </a:solidFill>
              </a:rPr>
              <a:t> if </a:t>
            </a:r>
            <a:r>
              <a:rPr lang="en-US" sz="1000" dirty="0" err="1">
                <a:solidFill>
                  <a:srgbClr val="92D050"/>
                </a:solidFill>
              </a:rPr>
              <a:t>multiitemMbo.isNull</a:t>
            </a:r>
            <a:r>
              <a:rPr lang="en-US" sz="1000" dirty="0">
                <a:solidFill>
                  <a:srgbClr val="92D050"/>
                </a:solidFill>
              </a:rPr>
              <a:t>("SSSTOREROOM") is False:</a:t>
            </a:r>
          </a:p>
          <a:p>
            <a:r>
              <a:rPr lang="en-US" sz="1000" dirty="0">
                <a:solidFill>
                  <a:srgbClr val="92D050"/>
                </a:solidFill>
              </a:rPr>
              <a:t>    </a:t>
            </a:r>
            <a:r>
              <a:rPr lang="en-US" sz="1000" dirty="0" err="1">
                <a:solidFill>
                  <a:srgbClr val="92D050"/>
                </a:solidFill>
              </a:rPr>
              <a:t>invset</a:t>
            </a:r>
            <a:r>
              <a:rPr lang="en-US" sz="1000" dirty="0">
                <a:solidFill>
                  <a:srgbClr val="92D050"/>
                </a:solidFill>
              </a:rPr>
              <a:t> = </a:t>
            </a:r>
            <a:r>
              <a:rPr lang="en-US" sz="1000" dirty="0" err="1">
                <a:solidFill>
                  <a:srgbClr val="92D050"/>
                </a:solidFill>
              </a:rPr>
              <a:t>mbo.getMboSet</a:t>
            </a:r>
            <a:r>
              <a:rPr lang="en-US" sz="1000" dirty="0">
                <a:solidFill>
                  <a:srgbClr val="92D050"/>
                </a:solidFill>
              </a:rPr>
              <a:t>("NEW_INVENTORY")</a:t>
            </a:r>
          </a:p>
          <a:p>
            <a:r>
              <a:rPr lang="en-US" sz="1000" dirty="0">
                <a:solidFill>
                  <a:srgbClr val="92D050"/>
                </a:solidFill>
              </a:rPr>
              <a:t>    </a:t>
            </a:r>
            <a:r>
              <a:rPr lang="en-US" sz="1000" dirty="0" err="1">
                <a:solidFill>
                  <a:srgbClr val="92D050"/>
                </a:solidFill>
              </a:rPr>
              <a:t>newInventoryMbo</a:t>
            </a:r>
            <a:r>
              <a:rPr lang="en-US" sz="1000" dirty="0">
                <a:solidFill>
                  <a:srgbClr val="92D050"/>
                </a:solidFill>
              </a:rPr>
              <a:t> = </a:t>
            </a:r>
            <a:r>
              <a:rPr lang="en-US" sz="1000" dirty="0" err="1">
                <a:solidFill>
                  <a:srgbClr val="92D050"/>
                </a:solidFill>
              </a:rPr>
              <a:t>invset.addAtEnd</a:t>
            </a:r>
            <a:r>
              <a:rPr lang="en-US" sz="1000" dirty="0">
                <a:solidFill>
                  <a:srgbClr val="92D050"/>
                </a:solidFill>
              </a:rPr>
              <a:t>()</a:t>
            </a:r>
          </a:p>
          <a:p>
            <a:r>
              <a:rPr lang="en-US" sz="1000" dirty="0">
                <a:solidFill>
                  <a:srgbClr val="92D050"/>
                </a:solidFill>
              </a:rPr>
              <a:t>    </a:t>
            </a:r>
            <a:r>
              <a:rPr lang="en-US" sz="1000" dirty="0" err="1">
                <a:solidFill>
                  <a:srgbClr val="92D050"/>
                </a:solidFill>
              </a:rPr>
              <a:t>storerm</a:t>
            </a:r>
            <a:r>
              <a:rPr lang="en-US" sz="1000" dirty="0">
                <a:solidFill>
                  <a:srgbClr val="92D050"/>
                </a:solidFill>
              </a:rPr>
              <a:t> = </a:t>
            </a:r>
            <a:r>
              <a:rPr lang="en-US" sz="1000" dirty="0" err="1">
                <a:solidFill>
                  <a:srgbClr val="92D050"/>
                </a:solidFill>
              </a:rPr>
              <a:t>multiitemMbo.getString</a:t>
            </a:r>
            <a:r>
              <a:rPr lang="en-US" sz="1000" dirty="0">
                <a:solidFill>
                  <a:srgbClr val="92D050"/>
                </a:solidFill>
              </a:rPr>
              <a:t>("SSSTOREROOM")</a:t>
            </a:r>
          </a:p>
          <a:p>
            <a:r>
              <a:rPr lang="en-US" sz="1000" dirty="0">
                <a:solidFill>
                  <a:srgbClr val="92D050"/>
                </a:solidFill>
              </a:rPr>
              <a:t>    </a:t>
            </a:r>
            <a:r>
              <a:rPr lang="en-US" sz="1000" dirty="0" err="1">
                <a:solidFill>
                  <a:srgbClr val="92D050"/>
                </a:solidFill>
              </a:rPr>
              <a:t>setid</a:t>
            </a:r>
            <a:r>
              <a:rPr lang="en-US" sz="1000" dirty="0">
                <a:solidFill>
                  <a:srgbClr val="92D050"/>
                </a:solidFill>
              </a:rPr>
              <a:t> = "SET1"</a:t>
            </a:r>
          </a:p>
          <a:p>
            <a:r>
              <a:rPr lang="en-US" sz="1000" dirty="0">
                <a:solidFill>
                  <a:srgbClr val="92D050"/>
                </a:solidFill>
              </a:rPr>
              <a:t>    unit = </a:t>
            </a:r>
            <a:r>
              <a:rPr lang="en-US" sz="1000" dirty="0" err="1">
                <a:solidFill>
                  <a:srgbClr val="92D050"/>
                </a:solidFill>
              </a:rPr>
              <a:t>multiitemMbo.getString</a:t>
            </a:r>
            <a:r>
              <a:rPr lang="en-US" sz="1000" dirty="0">
                <a:solidFill>
                  <a:srgbClr val="92D050"/>
                </a:solidFill>
              </a:rPr>
              <a:t>("SSORDERUNIT")</a:t>
            </a:r>
          </a:p>
          <a:p>
            <a:r>
              <a:rPr lang="en-US" sz="1000" dirty="0">
                <a:solidFill>
                  <a:srgbClr val="92D050"/>
                </a:solidFill>
              </a:rPr>
              <a:t>    </a:t>
            </a:r>
            <a:r>
              <a:rPr lang="en-US" sz="1000" dirty="0" err="1">
                <a:solidFill>
                  <a:srgbClr val="92D050"/>
                </a:solidFill>
              </a:rPr>
              <a:t>binn</a:t>
            </a:r>
            <a:r>
              <a:rPr lang="en-US" sz="1000" dirty="0">
                <a:solidFill>
                  <a:srgbClr val="92D050"/>
                </a:solidFill>
              </a:rPr>
              <a:t> = </a:t>
            </a:r>
            <a:r>
              <a:rPr lang="en-US" sz="1000" dirty="0" err="1">
                <a:solidFill>
                  <a:srgbClr val="92D050"/>
                </a:solidFill>
              </a:rPr>
              <a:t>multiitemMbo.getString</a:t>
            </a:r>
            <a:r>
              <a:rPr lang="en-US" sz="1000" dirty="0">
                <a:solidFill>
                  <a:srgbClr val="92D050"/>
                </a:solidFill>
              </a:rPr>
              <a:t>("SSBINNUM")	</a:t>
            </a:r>
          </a:p>
          <a:p>
            <a:r>
              <a:rPr lang="en-US" sz="1000" dirty="0">
                <a:solidFill>
                  <a:srgbClr val="92D050"/>
                </a:solidFill>
              </a:rPr>
              <a:t>    vendor = </a:t>
            </a:r>
            <a:r>
              <a:rPr lang="en-US" sz="1000" dirty="0" err="1">
                <a:solidFill>
                  <a:srgbClr val="92D050"/>
                </a:solidFill>
              </a:rPr>
              <a:t>multiitemMbo.getString</a:t>
            </a:r>
            <a:r>
              <a:rPr lang="en-US" sz="1000" dirty="0">
                <a:solidFill>
                  <a:srgbClr val="92D050"/>
                </a:solidFill>
              </a:rPr>
              <a:t>("VENDOR")</a:t>
            </a:r>
          </a:p>
          <a:p>
            <a:r>
              <a:rPr lang="en-US" sz="1000" dirty="0">
                <a:solidFill>
                  <a:srgbClr val="92D050"/>
                </a:solidFill>
              </a:rPr>
              <a:t>    </a:t>
            </a:r>
            <a:r>
              <a:rPr lang="en-US" sz="1000" dirty="0" err="1">
                <a:solidFill>
                  <a:srgbClr val="92D050"/>
                </a:solidFill>
              </a:rPr>
              <a:t>manuf</a:t>
            </a:r>
            <a:r>
              <a:rPr lang="en-US" sz="1000" dirty="0">
                <a:solidFill>
                  <a:srgbClr val="92D050"/>
                </a:solidFill>
              </a:rPr>
              <a:t> = </a:t>
            </a:r>
            <a:r>
              <a:rPr lang="en-US" sz="1000" dirty="0" err="1">
                <a:solidFill>
                  <a:srgbClr val="92D050"/>
                </a:solidFill>
              </a:rPr>
              <a:t>multiitemMbo.getString</a:t>
            </a:r>
            <a:r>
              <a:rPr lang="en-US" sz="1000" dirty="0">
                <a:solidFill>
                  <a:srgbClr val="92D050"/>
                </a:solidFill>
              </a:rPr>
              <a:t>("SSMANUFACTURER")</a:t>
            </a:r>
          </a:p>
          <a:p>
            <a:r>
              <a:rPr lang="en-US" sz="1000" dirty="0">
                <a:solidFill>
                  <a:srgbClr val="92D050"/>
                </a:solidFill>
              </a:rPr>
              <a:t>    model = </a:t>
            </a:r>
            <a:r>
              <a:rPr lang="en-US" sz="1000" dirty="0" err="1">
                <a:solidFill>
                  <a:srgbClr val="92D050"/>
                </a:solidFill>
              </a:rPr>
              <a:t>multiitemMbo.getString</a:t>
            </a:r>
            <a:r>
              <a:rPr lang="en-US" sz="1000" dirty="0">
                <a:solidFill>
                  <a:srgbClr val="92D050"/>
                </a:solidFill>
              </a:rPr>
              <a:t>("SSMODELNUM")</a:t>
            </a:r>
          </a:p>
          <a:p>
            <a:r>
              <a:rPr lang="en-US" sz="1000" dirty="0">
                <a:solidFill>
                  <a:srgbClr val="92D050"/>
                </a:solidFill>
              </a:rPr>
              <a:t>    </a:t>
            </a:r>
            <a:r>
              <a:rPr lang="en-US" sz="1000" dirty="0" err="1">
                <a:solidFill>
                  <a:srgbClr val="92D050"/>
                </a:solidFill>
              </a:rPr>
              <a:t>minl</a:t>
            </a:r>
            <a:r>
              <a:rPr lang="en-US" sz="1000" dirty="0">
                <a:solidFill>
                  <a:srgbClr val="92D050"/>
                </a:solidFill>
              </a:rPr>
              <a:t> = </a:t>
            </a:r>
            <a:r>
              <a:rPr lang="en-US" sz="1000" dirty="0" err="1">
                <a:solidFill>
                  <a:srgbClr val="92D050"/>
                </a:solidFill>
              </a:rPr>
              <a:t>multiitemMbo.getString</a:t>
            </a:r>
            <a:r>
              <a:rPr lang="en-US" sz="1000" dirty="0">
                <a:solidFill>
                  <a:srgbClr val="92D050"/>
                </a:solidFill>
              </a:rPr>
              <a:t>("SSMINLEVEL")</a:t>
            </a:r>
          </a:p>
          <a:p>
            <a:r>
              <a:rPr lang="en-US" sz="1000" dirty="0">
                <a:solidFill>
                  <a:srgbClr val="92D050"/>
                </a:solidFill>
              </a:rPr>
              <a:t>    </a:t>
            </a:r>
            <a:r>
              <a:rPr lang="en-US" sz="1000" dirty="0" err="1">
                <a:solidFill>
                  <a:srgbClr val="92D050"/>
                </a:solidFill>
              </a:rPr>
              <a:t>orderq</a:t>
            </a:r>
            <a:r>
              <a:rPr lang="en-US" sz="1000" dirty="0">
                <a:solidFill>
                  <a:srgbClr val="92D050"/>
                </a:solidFill>
              </a:rPr>
              <a:t> = </a:t>
            </a:r>
            <a:r>
              <a:rPr lang="en-US" sz="1000" dirty="0" err="1">
                <a:solidFill>
                  <a:srgbClr val="92D050"/>
                </a:solidFill>
              </a:rPr>
              <a:t>multiitemMbo.getString</a:t>
            </a:r>
            <a:r>
              <a:rPr lang="en-US" sz="1000" dirty="0">
                <a:solidFill>
                  <a:srgbClr val="92D050"/>
                </a:solidFill>
              </a:rPr>
              <a:t>("SSORDERQTY")</a:t>
            </a:r>
          </a:p>
          <a:p>
            <a:r>
              <a:rPr lang="en-US" sz="1000" dirty="0">
                <a:solidFill>
                  <a:srgbClr val="92D050"/>
                </a:solidFill>
              </a:rPr>
              <a:t>    lead = </a:t>
            </a:r>
            <a:r>
              <a:rPr lang="en-US" sz="1000" dirty="0" err="1">
                <a:solidFill>
                  <a:srgbClr val="92D050"/>
                </a:solidFill>
              </a:rPr>
              <a:t>multiitemMbo.getString</a:t>
            </a:r>
            <a:r>
              <a:rPr lang="en-US" sz="1000" dirty="0">
                <a:solidFill>
                  <a:srgbClr val="92D050"/>
                </a:solidFill>
              </a:rPr>
              <a:t>("SS_LEADTIME")</a:t>
            </a:r>
          </a:p>
          <a:p>
            <a:r>
              <a:rPr lang="en-US" sz="1000" dirty="0">
                <a:solidFill>
                  <a:srgbClr val="92D050"/>
                </a:solidFill>
              </a:rPr>
              <a:t>    item = </a:t>
            </a:r>
            <a:r>
              <a:rPr lang="en-US" sz="1000" dirty="0" err="1">
                <a:solidFill>
                  <a:srgbClr val="92D050"/>
                </a:solidFill>
              </a:rPr>
              <a:t>multiitemMbo.getString</a:t>
            </a:r>
            <a:r>
              <a:rPr lang="en-US" sz="1000" dirty="0">
                <a:solidFill>
                  <a:srgbClr val="92D050"/>
                </a:solidFill>
              </a:rPr>
              <a:t>("SSITEMNUM")</a:t>
            </a:r>
          </a:p>
          <a:p>
            <a:r>
              <a:rPr lang="en-US" sz="1000" dirty="0">
                <a:solidFill>
                  <a:srgbClr val="92D050"/>
                </a:solidFill>
              </a:rPr>
              <a:t>    </a:t>
            </a:r>
            <a:r>
              <a:rPr lang="en-US" sz="1000" dirty="0" err="1">
                <a:solidFill>
                  <a:srgbClr val="92D050"/>
                </a:solidFill>
              </a:rPr>
              <a:t>curbal</a:t>
            </a:r>
            <a:r>
              <a:rPr lang="en-US" sz="1000" dirty="0">
                <a:solidFill>
                  <a:srgbClr val="92D050"/>
                </a:solidFill>
              </a:rPr>
              <a:t> = </a:t>
            </a:r>
            <a:r>
              <a:rPr lang="en-US" sz="1000" dirty="0" err="1">
                <a:solidFill>
                  <a:srgbClr val="92D050"/>
                </a:solidFill>
              </a:rPr>
              <a:t>multiitemMbo.getDouble</a:t>
            </a:r>
            <a:r>
              <a:rPr lang="en-US" sz="1000" dirty="0">
                <a:solidFill>
                  <a:srgbClr val="92D050"/>
                </a:solidFill>
              </a:rPr>
              <a:t>("SS_CURBAL")</a:t>
            </a:r>
          </a:p>
          <a:p>
            <a:r>
              <a:rPr lang="en-US" sz="1000" dirty="0">
                <a:solidFill>
                  <a:srgbClr val="92D050"/>
                </a:solidFill>
              </a:rPr>
              <a:t>    cost = </a:t>
            </a:r>
            <a:r>
              <a:rPr lang="en-US" sz="1000" dirty="0" err="1">
                <a:solidFill>
                  <a:srgbClr val="92D050"/>
                </a:solidFill>
              </a:rPr>
              <a:t>multiitemMbo.getDouble</a:t>
            </a:r>
            <a:r>
              <a:rPr lang="en-US" sz="1000" dirty="0">
                <a:solidFill>
                  <a:srgbClr val="92D050"/>
                </a:solidFill>
              </a:rPr>
              <a:t>("SSITEMCOST")</a:t>
            </a:r>
          </a:p>
          <a:p>
            <a:r>
              <a:rPr lang="en-US" sz="1000" dirty="0">
                <a:solidFill>
                  <a:srgbClr val="92D050"/>
                </a:solidFill>
              </a:rPr>
              <a:t>    </a:t>
            </a:r>
          </a:p>
          <a:p>
            <a:r>
              <a:rPr lang="en-US" sz="1000" dirty="0">
                <a:solidFill>
                  <a:srgbClr val="92D050"/>
                </a:solidFill>
              </a:rPr>
              <a:t>    </a:t>
            </a:r>
            <a:r>
              <a:rPr lang="en-US" sz="1000" dirty="0" err="1">
                <a:solidFill>
                  <a:srgbClr val="92D050"/>
                </a:solidFill>
              </a:rPr>
              <a:t>newInventoryMbo.setPropagateKeyFlag</a:t>
            </a:r>
            <a:r>
              <a:rPr lang="en-US" sz="1000" dirty="0">
                <a:solidFill>
                  <a:srgbClr val="92D050"/>
                </a:solidFill>
              </a:rPr>
              <a:t>(False);</a:t>
            </a:r>
          </a:p>
          <a:p>
            <a:r>
              <a:rPr lang="en-US" sz="1000" dirty="0">
                <a:solidFill>
                  <a:srgbClr val="92D050"/>
                </a:solidFill>
              </a:rPr>
              <a:t>    </a:t>
            </a:r>
            <a:r>
              <a:rPr lang="en-US" sz="1000" dirty="0" err="1">
                <a:solidFill>
                  <a:srgbClr val="92D050"/>
                </a:solidFill>
              </a:rPr>
              <a:t>newInventoryMbo.setValue</a:t>
            </a:r>
            <a:r>
              <a:rPr lang="en-US" sz="1000" dirty="0">
                <a:solidFill>
                  <a:srgbClr val="92D050"/>
                </a:solidFill>
              </a:rPr>
              <a:t>("</a:t>
            </a:r>
            <a:r>
              <a:rPr lang="en-US" sz="1000" dirty="0" err="1">
                <a:solidFill>
                  <a:srgbClr val="92D050"/>
                </a:solidFill>
              </a:rPr>
              <a:t>siteid</a:t>
            </a:r>
            <a:r>
              <a:rPr lang="en-US" sz="1000" dirty="0">
                <a:solidFill>
                  <a:srgbClr val="92D050"/>
                </a:solidFill>
              </a:rPr>
              <a:t>", site, 11L);</a:t>
            </a:r>
          </a:p>
          <a:p>
            <a:r>
              <a:rPr lang="en-US" sz="1000" dirty="0">
                <a:solidFill>
                  <a:srgbClr val="92D050"/>
                </a:solidFill>
              </a:rPr>
              <a:t>    </a:t>
            </a:r>
            <a:r>
              <a:rPr lang="en-US" sz="1000" dirty="0" err="1">
                <a:solidFill>
                  <a:srgbClr val="92D050"/>
                </a:solidFill>
              </a:rPr>
              <a:t>newInventoryMbo.setValue</a:t>
            </a:r>
            <a:r>
              <a:rPr lang="en-US" sz="1000" dirty="0">
                <a:solidFill>
                  <a:srgbClr val="92D050"/>
                </a:solidFill>
              </a:rPr>
              <a:t>("</a:t>
            </a:r>
            <a:r>
              <a:rPr lang="en-US" sz="1000" dirty="0" err="1">
                <a:solidFill>
                  <a:srgbClr val="92D050"/>
                </a:solidFill>
              </a:rPr>
              <a:t>orgid</a:t>
            </a:r>
            <a:r>
              <a:rPr lang="en-US" sz="1000" dirty="0">
                <a:solidFill>
                  <a:srgbClr val="92D050"/>
                </a:solidFill>
              </a:rPr>
              <a:t>", </a:t>
            </a:r>
            <a:r>
              <a:rPr lang="en-US" sz="1000" dirty="0" err="1">
                <a:solidFill>
                  <a:srgbClr val="92D050"/>
                </a:solidFill>
              </a:rPr>
              <a:t>orgz</a:t>
            </a:r>
            <a:r>
              <a:rPr lang="en-US" sz="1000" dirty="0">
                <a:solidFill>
                  <a:srgbClr val="92D050"/>
                </a:solidFill>
              </a:rPr>
              <a:t>, 2L);</a:t>
            </a:r>
          </a:p>
          <a:p>
            <a:r>
              <a:rPr lang="en-US" sz="1000" dirty="0">
                <a:solidFill>
                  <a:srgbClr val="92D050"/>
                </a:solidFill>
              </a:rPr>
              <a:t>    </a:t>
            </a:r>
            <a:r>
              <a:rPr lang="en-US" sz="1000" dirty="0" err="1">
                <a:solidFill>
                  <a:srgbClr val="92D050"/>
                </a:solidFill>
              </a:rPr>
              <a:t>newInventoryMbo.setPropagateKeyFlag</a:t>
            </a:r>
            <a:r>
              <a:rPr lang="en-US" sz="1000" dirty="0">
                <a:solidFill>
                  <a:srgbClr val="92D050"/>
                </a:solidFill>
              </a:rPr>
              <a:t>(True);</a:t>
            </a:r>
          </a:p>
          <a:p>
            <a:r>
              <a:rPr lang="en-US" sz="1000" dirty="0">
                <a:solidFill>
                  <a:srgbClr val="92D050"/>
                </a:solidFill>
              </a:rPr>
              <a:t>    </a:t>
            </a:r>
            <a:r>
              <a:rPr lang="en-US" sz="1000" dirty="0" err="1">
                <a:solidFill>
                  <a:srgbClr val="92D050"/>
                </a:solidFill>
              </a:rPr>
              <a:t>newInventoryMbo.setValue</a:t>
            </a:r>
            <a:r>
              <a:rPr lang="en-US" sz="1000" dirty="0">
                <a:solidFill>
                  <a:srgbClr val="92D050"/>
                </a:solidFill>
              </a:rPr>
              <a:t>("location", </a:t>
            </a:r>
            <a:r>
              <a:rPr lang="en-US" sz="1000" dirty="0" err="1">
                <a:solidFill>
                  <a:srgbClr val="92D050"/>
                </a:solidFill>
              </a:rPr>
              <a:t>storerm</a:t>
            </a:r>
            <a:r>
              <a:rPr lang="en-US" sz="1000" dirty="0">
                <a:solidFill>
                  <a:srgbClr val="92D050"/>
                </a:solidFill>
              </a:rPr>
              <a:t>, 3L);</a:t>
            </a:r>
          </a:p>
          <a:p>
            <a:r>
              <a:rPr lang="en-US" sz="1000" dirty="0">
                <a:solidFill>
                  <a:srgbClr val="92D050"/>
                </a:solidFill>
              </a:rPr>
              <a:t>    </a:t>
            </a:r>
            <a:r>
              <a:rPr lang="en-US" sz="1000" dirty="0" err="1">
                <a:solidFill>
                  <a:srgbClr val="92D050"/>
                </a:solidFill>
              </a:rPr>
              <a:t>newInventoryMbo.setValue</a:t>
            </a:r>
            <a:r>
              <a:rPr lang="en-US" sz="1000" dirty="0">
                <a:solidFill>
                  <a:srgbClr val="92D050"/>
                </a:solidFill>
              </a:rPr>
              <a:t>("</a:t>
            </a:r>
            <a:r>
              <a:rPr lang="en-US" sz="1000" dirty="0" err="1">
                <a:solidFill>
                  <a:srgbClr val="92D050"/>
                </a:solidFill>
              </a:rPr>
              <a:t>itemsetid</a:t>
            </a:r>
            <a:r>
              <a:rPr lang="en-US" sz="1000" dirty="0">
                <a:solidFill>
                  <a:srgbClr val="92D050"/>
                </a:solidFill>
              </a:rPr>
              <a:t>", </a:t>
            </a:r>
            <a:r>
              <a:rPr lang="en-US" sz="1000" dirty="0" err="1">
                <a:solidFill>
                  <a:srgbClr val="92D050"/>
                </a:solidFill>
              </a:rPr>
              <a:t>setid</a:t>
            </a:r>
            <a:r>
              <a:rPr lang="en-US" sz="1000" dirty="0">
                <a:solidFill>
                  <a:srgbClr val="92D050"/>
                </a:solidFill>
              </a:rPr>
              <a:t>, 2L);</a:t>
            </a:r>
          </a:p>
          <a:p>
            <a:r>
              <a:rPr lang="en-US" sz="1000" dirty="0">
                <a:solidFill>
                  <a:srgbClr val="92D050"/>
                </a:solidFill>
              </a:rPr>
              <a:t>    </a:t>
            </a:r>
            <a:r>
              <a:rPr lang="en-US" sz="1000" dirty="0" err="1">
                <a:solidFill>
                  <a:srgbClr val="92D050"/>
                </a:solidFill>
              </a:rPr>
              <a:t>newInventoryMbo.setValue</a:t>
            </a:r>
            <a:r>
              <a:rPr lang="en-US" sz="1000" dirty="0">
                <a:solidFill>
                  <a:srgbClr val="92D050"/>
                </a:solidFill>
              </a:rPr>
              <a:t>("</a:t>
            </a:r>
            <a:r>
              <a:rPr lang="en-US" sz="1000" dirty="0" err="1">
                <a:solidFill>
                  <a:srgbClr val="92D050"/>
                </a:solidFill>
              </a:rPr>
              <a:t>itemnum</a:t>
            </a:r>
            <a:r>
              <a:rPr lang="en-US" sz="1000" dirty="0">
                <a:solidFill>
                  <a:srgbClr val="92D050"/>
                </a:solidFill>
              </a:rPr>
              <a:t>", item, 3L);</a:t>
            </a:r>
          </a:p>
          <a:p>
            <a:r>
              <a:rPr lang="en-US" sz="1000" dirty="0">
                <a:solidFill>
                  <a:srgbClr val="92D050"/>
                </a:solidFill>
              </a:rPr>
              <a:t>    </a:t>
            </a:r>
            <a:r>
              <a:rPr lang="en-US" sz="1000" dirty="0" err="1">
                <a:solidFill>
                  <a:srgbClr val="92D050"/>
                </a:solidFill>
              </a:rPr>
              <a:t>newInventoryMbo.setValue</a:t>
            </a:r>
            <a:r>
              <a:rPr lang="en-US" sz="1000" dirty="0">
                <a:solidFill>
                  <a:srgbClr val="92D050"/>
                </a:solidFill>
              </a:rPr>
              <a:t>("</a:t>
            </a:r>
            <a:r>
              <a:rPr lang="en-US" sz="1000" dirty="0" err="1">
                <a:solidFill>
                  <a:srgbClr val="92D050"/>
                </a:solidFill>
              </a:rPr>
              <a:t>orderunit</a:t>
            </a:r>
            <a:r>
              <a:rPr lang="en-US" sz="1000" dirty="0">
                <a:solidFill>
                  <a:srgbClr val="92D050"/>
                </a:solidFill>
              </a:rPr>
              <a:t>", unit, 3L);</a:t>
            </a:r>
          </a:p>
          <a:p>
            <a:r>
              <a:rPr lang="en-US" sz="1000" dirty="0">
                <a:solidFill>
                  <a:srgbClr val="92D050"/>
                </a:solidFill>
              </a:rPr>
              <a:t>    </a:t>
            </a:r>
            <a:r>
              <a:rPr lang="en-US" sz="1000" dirty="0" err="1">
                <a:solidFill>
                  <a:srgbClr val="92D050"/>
                </a:solidFill>
              </a:rPr>
              <a:t>newInventoryMbo.setValue</a:t>
            </a:r>
            <a:r>
              <a:rPr lang="en-US" sz="1000" dirty="0">
                <a:solidFill>
                  <a:srgbClr val="92D050"/>
                </a:solidFill>
              </a:rPr>
              <a:t>("</a:t>
            </a:r>
            <a:r>
              <a:rPr lang="en-US" sz="1000" dirty="0" err="1">
                <a:solidFill>
                  <a:srgbClr val="92D050"/>
                </a:solidFill>
              </a:rPr>
              <a:t>issueunit</a:t>
            </a:r>
            <a:r>
              <a:rPr lang="en-US" sz="1000" dirty="0">
                <a:solidFill>
                  <a:srgbClr val="92D050"/>
                </a:solidFill>
              </a:rPr>
              <a:t>", unit, 2L);</a:t>
            </a:r>
          </a:p>
          <a:p>
            <a:r>
              <a:rPr lang="en-US" sz="1000" dirty="0">
                <a:solidFill>
                  <a:srgbClr val="92D050"/>
                </a:solidFill>
              </a:rPr>
              <a:t>    </a:t>
            </a:r>
            <a:r>
              <a:rPr lang="en-US" sz="1000" dirty="0" err="1">
                <a:solidFill>
                  <a:srgbClr val="92D050"/>
                </a:solidFill>
              </a:rPr>
              <a:t>newInventoryMbo.setFieldFlag</a:t>
            </a:r>
            <a:r>
              <a:rPr lang="en-US" sz="1000" dirty="0">
                <a:solidFill>
                  <a:srgbClr val="92D050"/>
                </a:solidFill>
              </a:rPr>
              <a:t>("</a:t>
            </a:r>
            <a:r>
              <a:rPr lang="en-US" sz="1000" dirty="0" err="1">
                <a:solidFill>
                  <a:srgbClr val="92D050"/>
                </a:solidFill>
              </a:rPr>
              <a:t>conditioncode</a:t>
            </a:r>
            <a:r>
              <a:rPr lang="en-US" sz="1000" dirty="0">
                <a:solidFill>
                  <a:srgbClr val="92D050"/>
                </a:solidFill>
              </a:rPr>
              <a:t>", 7L, True);</a:t>
            </a:r>
          </a:p>
          <a:p>
            <a:r>
              <a:rPr lang="en-US" sz="1000" dirty="0">
                <a:solidFill>
                  <a:srgbClr val="92D050"/>
                </a:solidFill>
              </a:rPr>
              <a:t>    </a:t>
            </a:r>
            <a:r>
              <a:rPr lang="en-US" sz="1000" dirty="0" err="1">
                <a:solidFill>
                  <a:srgbClr val="92D050"/>
                </a:solidFill>
              </a:rPr>
              <a:t>newInventoryMbo.setFieldFlag</a:t>
            </a:r>
            <a:r>
              <a:rPr lang="en-US" sz="1000" dirty="0">
                <a:solidFill>
                  <a:srgbClr val="92D050"/>
                </a:solidFill>
              </a:rPr>
              <a:t>("</a:t>
            </a:r>
            <a:r>
              <a:rPr lang="en-US" sz="1000" dirty="0" err="1">
                <a:solidFill>
                  <a:srgbClr val="92D050"/>
                </a:solidFill>
              </a:rPr>
              <a:t>condrate</a:t>
            </a:r>
            <a:r>
              <a:rPr lang="en-US" sz="1000" dirty="0">
                <a:solidFill>
                  <a:srgbClr val="92D050"/>
                </a:solidFill>
              </a:rPr>
              <a:t>", 7L, True);</a:t>
            </a:r>
          </a:p>
        </p:txBody>
      </p:sp>
      <p:sp>
        <p:nvSpPr>
          <p:cNvPr id="8" name="TextBox 7">
            <a:extLst>
              <a:ext uri="{FF2B5EF4-FFF2-40B4-BE49-F238E27FC236}">
                <a16:creationId xmlns:a16="http://schemas.microsoft.com/office/drawing/2014/main" id="{6A776F82-C9AB-6925-D3A8-555BA6FD1EFF}"/>
              </a:ext>
            </a:extLst>
          </p:cNvPr>
          <p:cNvSpPr txBox="1"/>
          <p:nvPr/>
        </p:nvSpPr>
        <p:spPr>
          <a:xfrm>
            <a:off x="9792316" y="1472279"/>
            <a:ext cx="1829925" cy="369332"/>
          </a:xfrm>
          <a:prstGeom prst="rect">
            <a:avLst/>
          </a:prstGeom>
          <a:noFill/>
        </p:spPr>
        <p:txBody>
          <a:bodyPr wrap="none" rtlCol="0">
            <a:spAutoFit/>
          </a:bodyPr>
          <a:lstStyle/>
          <a:p>
            <a:pPr algn="r"/>
            <a:r>
              <a:rPr lang="en-US" sz="1800" dirty="0"/>
              <a:t>PART 2 OF SCRIPT</a:t>
            </a:r>
          </a:p>
        </p:txBody>
      </p:sp>
    </p:spTree>
    <p:extLst>
      <p:ext uri="{BB962C8B-B14F-4D97-AF65-F5344CB8AC3E}">
        <p14:creationId xmlns:p14="http://schemas.microsoft.com/office/powerpoint/2010/main" val="802029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New Automation Scripts</a:t>
            </a:r>
            <a:endParaRPr lang="en-CA"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5AE45B0-66B6-912E-16FA-C25BDD64A982}"/>
              </a:ext>
            </a:extLst>
          </p:cNvPr>
          <p:cNvSpPr txBox="1"/>
          <p:nvPr/>
        </p:nvSpPr>
        <p:spPr>
          <a:xfrm>
            <a:off x="851647" y="1412804"/>
            <a:ext cx="7516930" cy="2308324"/>
          </a:xfrm>
          <a:prstGeom prst="rect">
            <a:avLst/>
          </a:prstGeom>
          <a:noFill/>
        </p:spPr>
        <p:txBody>
          <a:bodyPr wrap="none" rtlCol="0">
            <a:spAutoFit/>
          </a:bodyPr>
          <a:lstStyle/>
          <a:p>
            <a:r>
              <a:rPr lang="en-US" b="1" dirty="0"/>
              <a:t>SSCRINVMULT</a:t>
            </a:r>
            <a:r>
              <a:rPr lang="en-US" dirty="0"/>
              <a:t> – </a:t>
            </a:r>
          </a:p>
          <a:p>
            <a:r>
              <a:rPr lang="en-US" dirty="0"/>
              <a:t>Create Multiple Inventory Records Automation script with action launch point.</a:t>
            </a:r>
          </a:p>
          <a:p>
            <a:endParaRPr lang="en-US" dirty="0"/>
          </a:p>
          <a:p>
            <a:r>
              <a:rPr lang="en-US" b="1" dirty="0"/>
              <a:t>Language: </a:t>
            </a:r>
            <a:r>
              <a:rPr lang="en-US" dirty="0"/>
              <a:t>Python</a:t>
            </a:r>
          </a:p>
          <a:p>
            <a:endParaRPr lang="en-US" dirty="0"/>
          </a:p>
          <a:p>
            <a:r>
              <a:rPr lang="en-US" b="1" dirty="0"/>
              <a:t>Launchpoint: </a:t>
            </a:r>
            <a:r>
              <a:rPr lang="en-US" dirty="0"/>
              <a:t>SSCRINVMULT Create Multiple Inventory Records</a:t>
            </a:r>
          </a:p>
          <a:p>
            <a:endParaRPr lang="en-US" dirty="0"/>
          </a:p>
          <a:p>
            <a:r>
              <a:rPr lang="en-US" b="1" dirty="0"/>
              <a:t>Action: </a:t>
            </a:r>
            <a:r>
              <a:rPr lang="en-US" dirty="0"/>
              <a:t>SSCRINVMULT</a:t>
            </a:r>
          </a:p>
        </p:txBody>
      </p:sp>
      <p:sp>
        <p:nvSpPr>
          <p:cNvPr id="6" name="TextBox 5">
            <a:extLst>
              <a:ext uri="{FF2B5EF4-FFF2-40B4-BE49-F238E27FC236}">
                <a16:creationId xmlns:a16="http://schemas.microsoft.com/office/drawing/2014/main" id="{F3BC431A-9465-245B-A372-28D6E07DA881}"/>
              </a:ext>
            </a:extLst>
          </p:cNvPr>
          <p:cNvSpPr txBox="1"/>
          <p:nvPr/>
        </p:nvSpPr>
        <p:spPr>
          <a:xfrm>
            <a:off x="6424123" y="3229312"/>
            <a:ext cx="5189241" cy="2862322"/>
          </a:xfrm>
          <a:prstGeom prst="rect">
            <a:avLst/>
          </a:prstGeom>
          <a:solidFill>
            <a:schemeClr val="tx1"/>
          </a:solidFill>
          <a:ln>
            <a:solidFill>
              <a:schemeClr val="tx1"/>
            </a:solidFill>
          </a:ln>
        </p:spPr>
        <p:txBody>
          <a:bodyPr wrap="square">
            <a:spAutoFit/>
          </a:bodyPr>
          <a:lstStyle/>
          <a:p>
            <a:r>
              <a:rPr lang="en-US" sz="1000" dirty="0">
                <a:solidFill>
                  <a:srgbClr val="92D050"/>
                </a:solidFill>
              </a:rPr>
              <a:t> </a:t>
            </a:r>
            <a:r>
              <a:rPr lang="en-US" sz="1000" dirty="0" err="1">
                <a:solidFill>
                  <a:srgbClr val="92D050"/>
                </a:solidFill>
              </a:rPr>
              <a:t>itemOrgInfoSet</a:t>
            </a:r>
            <a:r>
              <a:rPr lang="en-US" sz="1000" dirty="0">
                <a:solidFill>
                  <a:srgbClr val="92D050"/>
                </a:solidFill>
              </a:rPr>
              <a:t> = </a:t>
            </a:r>
            <a:r>
              <a:rPr lang="en-US" sz="1000" dirty="0" err="1">
                <a:solidFill>
                  <a:srgbClr val="92D050"/>
                </a:solidFill>
              </a:rPr>
              <a:t>newInventoryMbo.getMboSet</a:t>
            </a:r>
            <a:r>
              <a:rPr lang="en-US" sz="1000" dirty="0">
                <a:solidFill>
                  <a:srgbClr val="92D050"/>
                </a:solidFill>
              </a:rPr>
              <a:t>("ITEMORGINFO");</a:t>
            </a:r>
          </a:p>
          <a:p>
            <a:r>
              <a:rPr lang="en-US" sz="1000" dirty="0">
                <a:solidFill>
                  <a:srgbClr val="92D050"/>
                </a:solidFill>
              </a:rPr>
              <a:t>    if ((</a:t>
            </a:r>
            <a:r>
              <a:rPr lang="en-US" sz="1000" dirty="0" err="1">
                <a:solidFill>
                  <a:srgbClr val="92D050"/>
                </a:solidFill>
              </a:rPr>
              <a:t>itemOrgInfoSet.isEmpty</a:t>
            </a:r>
            <a:r>
              <a:rPr lang="en-US" sz="1000" dirty="0">
                <a:solidFill>
                  <a:srgbClr val="92D050"/>
                </a:solidFill>
              </a:rPr>
              <a:t>()) is False) :</a:t>
            </a:r>
          </a:p>
          <a:p>
            <a:r>
              <a:rPr lang="en-US" sz="1000" dirty="0">
                <a:solidFill>
                  <a:srgbClr val="92D050"/>
                </a:solidFill>
              </a:rPr>
              <a:t>        </a:t>
            </a:r>
            <a:r>
              <a:rPr lang="en-US" sz="1000" dirty="0" err="1">
                <a:solidFill>
                  <a:srgbClr val="92D050"/>
                </a:solidFill>
              </a:rPr>
              <a:t>newInventoryMbo.setValue</a:t>
            </a:r>
            <a:r>
              <a:rPr lang="en-US" sz="1000" dirty="0">
                <a:solidFill>
                  <a:srgbClr val="92D050"/>
                </a:solidFill>
              </a:rPr>
              <a:t>("status", </a:t>
            </a:r>
            <a:r>
              <a:rPr lang="en-US" sz="1000" dirty="0" err="1">
                <a:solidFill>
                  <a:srgbClr val="92D050"/>
                </a:solidFill>
              </a:rPr>
              <a:t>itemOrgInfoSet.getMbo</a:t>
            </a:r>
            <a:r>
              <a:rPr lang="en-US" sz="1000" dirty="0">
                <a:solidFill>
                  <a:srgbClr val="92D050"/>
                </a:solidFill>
              </a:rPr>
              <a:t>(0).</a:t>
            </a:r>
            <a:r>
              <a:rPr lang="en-US" sz="1000" dirty="0" err="1">
                <a:solidFill>
                  <a:srgbClr val="92D050"/>
                </a:solidFill>
              </a:rPr>
              <a:t>getString</a:t>
            </a:r>
            <a:r>
              <a:rPr lang="en-US" sz="1000" dirty="0">
                <a:solidFill>
                  <a:srgbClr val="92D050"/>
                </a:solidFill>
              </a:rPr>
              <a:t>("status"), 3L);</a:t>
            </a:r>
          </a:p>
          <a:p>
            <a:r>
              <a:rPr lang="en-US" sz="1000" dirty="0">
                <a:solidFill>
                  <a:srgbClr val="92D050"/>
                </a:solidFill>
              </a:rPr>
              <a:t>    </a:t>
            </a:r>
            <a:r>
              <a:rPr lang="en-US" sz="1000" dirty="0" err="1">
                <a:solidFill>
                  <a:srgbClr val="92D050"/>
                </a:solidFill>
              </a:rPr>
              <a:t>itemOrgInfoSet.cleanup</a:t>
            </a:r>
            <a:r>
              <a:rPr lang="en-US" sz="1000" dirty="0">
                <a:solidFill>
                  <a:srgbClr val="92D050"/>
                </a:solidFill>
              </a:rPr>
              <a:t>();</a:t>
            </a:r>
          </a:p>
          <a:p>
            <a:endParaRPr lang="en-US" sz="1000" dirty="0">
              <a:solidFill>
                <a:srgbClr val="92D050"/>
              </a:solidFill>
            </a:endParaRPr>
          </a:p>
          <a:p>
            <a:r>
              <a:rPr lang="en-US" sz="1000" dirty="0">
                <a:solidFill>
                  <a:srgbClr val="92D050"/>
                </a:solidFill>
              </a:rPr>
              <a:t>    </a:t>
            </a:r>
            <a:r>
              <a:rPr lang="en-US" sz="1000" dirty="0" err="1">
                <a:solidFill>
                  <a:srgbClr val="92D050"/>
                </a:solidFill>
              </a:rPr>
              <a:t>newInventoryMbo.setCostType</a:t>
            </a:r>
            <a:r>
              <a:rPr lang="en-US" sz="1000" dirty="0">
                <a:solidFill>
                  <a:srgbClr val="92D050"/>
                </a:solidFill>
              </a:rPr>
              <a:t>();</a:t>
            </a:r>
          </a:p>
          <a:p>
            <a:r>
              <a:rPr lang="en-US" sz="1000" dirty="0">
                <a:solidFill>
                  <a:srgbClr val="92D050"/>
                </a:solidFill>
              </a:rPr>
              <a:t>    </a:t>
            </a:r>
            <a:r>
              <a:rPr lang="en-US" sz="1000" dirty="0" err="1">
                <a:solidFill>
                  <a:srgbClr val="92D050"/>
                </a:solidFill>
              </a:rPr>
              <a:t>newInventoryMbo.setValue</a:t>
            </a:r>
            <a:r>
              <a:rPr lang="en-US" sz="1000" dirty="0">
                <a:solidFill>
                  <a:srgbClr val="92D050"/>
                </a:solidFill>
              </a:rPr>
              <a:t>("BINNUM",</a:t>
            </a:r>
            <a:r>
              <a:rPr lang="en-US" sz="1000" dirty="0" err="1">
                <a:solidFill>
                  <a:srgbClr val="92D050"/>
                </a:solidFill>
              </a:rPr>
              <a:t>binn</a:t>
            </a:r>
            <a:r>
              <a:rPr lang="en-US" sz="1000" dirty="0">
                <a:solidFill>
                  <a:srgbClr val="92D050"/>
                </a:solidFill>
              </a:rPr>
              <a:t>)</a:t>
            </a:r>
          </a:p>
          <a:p>
            <a:r>
              <a:rPr lang="en-US" sz="1000" dirty="0">
                <a:solidFill>
                  <a:srgbClr val="92D050"/>
                </a:solidFill>
              </a:rPr>
              <a:t>    </a:t>
            </a:r>
            <a:r>
              <a:rPr lang="en-US" sz="1000" dirty="0" err="1">
                <a:solidFill>
                  <a:srgbClr val="92D050"/>
                </a:solidFill>
              </a:rPr>
              <a:t>newInventoryMbo.setValue</a:t>
            </a:r>
            <a:r>
              <a:rPr lang="en-US" sz="1000" dirty="0">
                <a:solidFill>
                  <a:srgbClr val="92D050"/>
                </a:solidFill>
              </a:rPr>
              <a:t>("</a:t>
            </a:r>
            <a:r>
              <a:rPr lang="en-US" sz="1000" dirty="0" err="1">
                <a:solidFill>
                  <a:srgbClr val="92D050"/>
                </a:solidFill>
              </a:rPr>
              <a:t>VENDOR",vendor</a:t>
            </a:r>
            <a:r>
              <a:rPr lang="en-US" sz="1000" dirty="0">
                <a:solidFill>
                  <a:srgbClr val="92D050"/>
                </a:solidFill>
              </a:rPr>
              <a:t>)</a:t>
            </a:r>
          </a:p>
          <a:p>
            <a:r>
              <a:rPr lang="en-US" sz="1000" dirty="0">
                <a:solidFill>
                  <a:srgbClr val="92D050"/>
                </a:solidFill>
              </a:rPr>
              <a:t>    </a:t>
            </a:r>
            <a:r>
              <a:rPr lang="en-US" sz="1000" dirty="0" err="1">
                <a:solidFill>
                  <a:srgbClr val="92D050"/>
                </a:solidFill>
              </a:rPr>
              <a:t>newInventoryMbo.setValue</a:t>
            </a:r>
            <a:r>
              <a:rPr lang="en-US" sz="1000" dirty="0">
                <a:solidFill>
                  <a:srgbClr val="92D050"/>
                </a:solidFill>
              </a:rPr>
              <a:t>("MANUFACTURER",</a:t>
            </a:r>
            <a:r>
              <a:rPr lang="en-US" sz="1000" dirty="0" err="1">
                <a:solidFill>
                  <a:srgbClr val="92D050"/>
                </a:solidFill>
              </a:rPr>
              <a:t>manuf</a:t>
            </a:r>
            <a:r>
              <a:rPr lang="en-US" sz="1000" dirty="0">
                <a:solidFill>
                  <a:srgbClr val="92D050"/>
                </a:solidFill>
              </a:rPr>
              <a:t>)</a:t>
            </a:r>
          </a:p>
          <a:p>
            <a:r>
              <a:rPr lang="en-US" sz="1000" dirty="0">
                <a:solidFill>
                  <a:srgbClr val="92D050"/>
                </a:solidFill>
              </a:rPr>
              <a:t>    </a:t>
            </a:r>
            <a:r>
              <a:rPr lang="en-US" sz="1000" dirty="0" err="1">
                <a:solidFill>
                  <a:srgbClr val="92D050"/>
                </a:solidFill>
              </a:rPr>
              <a:t>newInventoryMbo.setValue</a:t>
            </a:r>
            <a:r>
              <a:rPr lang="en-US" sz="1000" dirty="0">
                <a:solidFill>
                  <a:srgbClr val="92D050"/>
                </a:solidFill>
              </a:rPr>
              <a:t>("</a:t>
            </a:r>
            <a:r>
              <a:rPr lang="en-US" sz="1000" dirty="0" err="1">
                <a:solidFill>
                  <a:srgbClr val="92D050"/>
                </a:solidFill>
              </a:rPr>
              <a:t>MODELNUM",model</a:t>
            </a:r>
            <a:r>
              <a:rPr lang="en-US" sz="1000" dirty="0">
                <a:solidFill>
                  <a:srgbClr val="92D050"/>
                </a:solidFill>
              </a:rPr>
              <a:t>)</a:t>
            </a:r>
          </a:p>
          <a:p>
            <a:r>
              <a:rPr lang="en-US" sz="1000" dirty="0">
                <a:solidFill>
                  <a:srgbClr val="92D050"/>
                </a:solidFill>
              </a:rPr>
              <a:t>    </a:t>
            </a:r>
            <a:r>
              <a:rPr lang="en-US" sz="1000" dirty="0" err="1">
                <a:solidFill>
                  <a:srgbClr val="92D050"/>
                </a:solidFill>
              </a:rPr>
              <a:t>newInventoryMbo.setValue</a:t>
            </a:r>
            <a:r>
              <a:rPr lang="en-US" sz="1000" dirty="0">
                <a:solidFill>
                  <a:srgbClr val="92D050"/>
                </a:solidFill>
              </a:rPr>
              <a:t>("MINLEVEL",</a:t>
            </a:r>
            <a:r>
              <a:rPr lang="en-US" sz="1000" dirty="0" err="1">
                <a:solidFill>
                  <a:srgbClr val="92D050"/>
                </a:solidFill>
              </a:rPr>
              <a:t>minl</a:t>
            </a:r>
            <a:r>
              <a:rPr lang="en-US" sz="1000" dirty="0">
                <a:solidFill>
                  <a:srgbClr val="92D050"/>
                </a:solidFill>
              </a:rPr>
              <a:t>)</a:t>
            </a:r>
          </a:p>
          <a:p>
            <a:r>
              <a:rPr lang="en-US" sz="1000" dirty="0">
                <a:solidFill>
                  <a:srgbClr val="92D050"/>
                </a:solidFill>
              </a:rPr>
              <a:t>    </a:t>
            </a:r>
            <a:r>
              <a:rPr lang="en-US" sz="1000" dirty="0" err="1">
                <a:solidFill>
                  <a:srgbClr val="92D050"/>
                </a:solidFill>
              </a:rPr>
              <a:t>newInventoryMbo.setValue</a:t>
            </a:r>
            <a:r>
              <a:rPr lang="en-US" sz="1000" dirty="0">
                <a:solidFill>
                  <a:srgbClr val="92D050"/>
                </a:solidFill>
              </a:rPr>
              <a:t>("ORDERQTY",</a:t>
            </a:r>
            <a:r>
              <a:rPr lang="en-US" sz="1000" dirty="0" err="1">
                <a:solidFill>
                  <a:srgbClr val="92D050"/>
                </a:solidFill>
              </a:rPr>
              <a:t>orderq</a:t>
            </a:r>
            <a:r>
              <a:rPr lang="en-US" sz="1000" dirty="0">
                <a:solidFill>
                  <a:srgbClr val="92D050"/>
                </a:solidFill>
              </a:rPr>
              <a:t>)	</a:t>
            </a:r>
          </a:p>
          <a:p>
            <a:r>
              <a:rPr lang="en-US" sz="1000" dirty="0">
                <a:solidFill>
                  <a:srgbClr val="92D050"/>
                </a:solidFill>
              </a:rPr>
              <a:t>    </a:t>
            </a:r>
            <a:r>
              <a:rPr lang="en-US" sz="1000" dirty="0" err="1">
                <a:solidFill>
                  <a:srgbClr val="92D050"/>
                </a:solidFill>
              </a:rPr>
              <a:t>newInventoryMbo.setValue</a:t>
            </a:r>
            <a:r>
              <a:rPr lang="en-US" sz="1000" dirty="0">
                <a:solidFill>
                  <a:srgbClr val="92D050"/>
                </a:solidFill>
              </a:rPr>
              <a:t>("</a:t>
            </a:r>
            <a:r>
              <a:rPr lang="en-US" sz="1000" dirty="0" err="1">
                <a:solidFill>
                  <a:srgbClr val="92D050"/>
                </a:solidFill>
              </a:rPr>
              <a:t>DELIVERYTIME",lead</a:t>
            </a:r>
            <a:r>
              <a:rPr lang="en-US" sz="1000" dirty="0">
                <a:solidFill>
                  <a:srgbClr val="92D050"/>
                </a:solidFill>
              </a:rPr>
              <a:t>)		</a:t>
            </a:r>
          </a:p>
          <a:p>
            <a:endParaRPr lang="en-US" sz="1000" dirty="0">
              <a:solidFill>
                <a:srgbClr val="92D050"/>
              </a:solidFill>
            </a:endParaRPr>
          </a:p>
          <a:p>
            <a:r>
              <a:rPr lang="en-US" sz="1000" dirty="0">
                <a:solidFill>
                  <a:srgbClr val="92D050"/>
                </a:solidFill>
              </a:rPr>
              <a:t>    </a:t>
            </a:r>
            <a:r>
              <a:rPr lang="en-US" sz="1000" dirty="0" err="1">
                <a:solidFill>
                  <a:srgbClr val="92D050"/>
                </a:solidFill>
              </a:rPr>
              <a:t>newInventoryMbo.validate</a:t>
            </a:r>
            <a:r>
              <a:rPr lang="en-US" sz="1000" dirty="0">
                <a:solidFill>
                  <a:srgbClr val="92D050"/>
                </a:solidFill>
              </a:rPr>
              <a:t>()</a:t>
            </a:r>
          </a:p>
          <a:p>
            <a:r>
              <a:rPr lang="en-US" sz="1000" dirty="0">
                <a:solidFill>
                  <a:srgbClr val="92D050"/>
                </a:solidFill>
              </a:rPr>
              <a:t>    </a:t>
            </a:r>
            <a:r>
              <a:rPr lang="en-US" sz="1000" dirty="0" err="1">
                <a:solidFill>
                  <a:srgbClr val="92D050"/>
                </a:solidFill>
              </a:rPr>
              <a:t>invset.save</a:t>
            </a:r>
            <a:r>
              <a:rPr lang="en-US" sz="1000" dirty="0">
                <a:solidFill>
                  <a:srgbClr val="92D050"/>
                </a:solidFill>
              </a:rPr>
              <a:t>()</a:t>
            </a:r>
          </a:p>
          <a:p>
            <a:r>
              <a:rPr lang="en-US" sz="1000" dirty="0">
                <a:solidFill>
                  <a:srgbClr val="92D050"/>
                </a:solidFill>
              </a:rPr>
              <a:t> </a:t>
            </a:r>
          </a:p>
        </p:txBody>
      </p:sp>
      <p:sp>
        <p:nvSpPr>
          <p:cNvPr id="7" name="TextBox 6">
            <a:extLst>
              <a:ext uri="{FF2B5EF4-FFF2-40B4-BE49-F238E27FC236}">
                <a16:creationId xmlns:a16="http://schemas.microsoft.com/office/drawing/2014/main" id="{DCA4BEE8-3B51-1E2B-6C58-1184C6EB510E}"/>
              </a:ext>
            </a:extLst>
          </p:cNvPr>
          <p:cNvSpPr txBox="1"/>
          <p:nvPr/>
        </p:nvSpPr>
        <p:spPr>
          <a:xfrm>
            <a:off x="9868788" y="2859980"/>
            <a:ext cx="1829925" cy="369332"/>
          </a:xfrm>
          <a:prstGeom prst="rect">
            <a:avLst/>
          </a:prstGeom>
          <a:noFill/>
        </p:spPr>
        <p:txBody>
          <a:bodyPr wrap="none" rtlCol="0">
            <a:spAutoFit/>
          </a:bodyPr>
          <a:lstStyle/>
          <a:p>
            <a:pPr algn="r"/>
            <a:r>
              <a:rPr lang="en-US" sz="1800" dirty="0"/>
              <a:t>PART 3 OF SCRIPT</a:t>
            </a:r>
          </a:p>
        </p:txBody>
      </p:sp>
    </p:spTree>
    <p:extLst>
      <p:ext uri="{BB962C8B-B14F-4D97-AF65-F5344CB8AC3E}">
        <p14:creationId xmlns:p14="http://schemas.microsoft.com/office/powerpoint/2010/main" val="1416192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New Automation Scripts</a:t>
            </a:r>
            <a:endParaRPr lang="en-CA"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7EC23DC-DCE9-AE53-08A3-D61BF78A3548}"/>
              </a:ext>
            </a:extLst>
          </p:cNvPr>
          <p:cNvSpPr txBox="1"/>
          <p:nvPr/>
        </p:nvSpPr>
        <p:spPr>
          <a:xfrm>
            <a:off x="851647" y="1341783"/>
            <a:ext cx="10760345" cy="2308324"/>
          </a:xfrm>
          <a:prstGeom prst="rect">
            <a:avLst/>
          </a:prstGeom>
          <a:noFill/>
        </p:spPr>
        <p:txBody>
          <a:bodyPr wrap="square" rtlCol="0">
            <a:spAutoFit/>
          </a:bodyPr>
          <a:lstStyle/>
          <a:p>
            <a:r>
              <a:rPr lang="en-US" b="1" dirty="0"/>
              <a:t>SSCRINVMULT</a:t>
            </a:r>
            <a:r>
              <a:rPr lang="en-US" dirty="0"/>
              <a:t> – </a:t>
            </a:r>
          </a:p>
          <a:p>
            <a:r>
              <a:rPr lang="en-US" dirty="0"/>
              <a:t>Create Multiple Inventory Records Automation script with action launch point.</a:t>
            </a:r>
          </a:p>
          <a:p>
            <a:endParaRPr lang="en-US" dirty="0"/>
          </a:p>
          <a:p>
            <a:r>
              <a:rPr lang="en-US" b="1" dirty="0"/>
              <a:t>Language: </a:t>
            </a:r>
            <a:r>
              <a:rPr lang="en-US" dirty="0"/>
              <a:t>Python</a:t>
            </a:r>
          </a:p>
          <a:p>
            <a:endParaRPr lang="en-US" dirty="0"/>
          </a:p>
          <a:p>
            <a:r>
              <a:rPr lang="en-US" b="1" dirty="0"/>
              <a:t>Launchpoint: </a:t>
            </a:r>
            <a:r>
              <a:rPr lang="en-US" dirty="0"/>
              <a:t>SSCRINVMULT Create Multiple Inventory Records</a:t>
            </a:r>
          </a:p>
          <a:p>
            <a:endParaRPr lang="en-US" dirty="0"/>
          </a:p>
          <a:p>
            <a:r>
              <a:rPr lang="en-US" b="1" dirty="0"/>
              <a:t>Action: </a:t>
            </a:r>
            <a:r>
              <a:rPr lang="en-US" dirty="0"/>
              <a:t>SSCRINVMULT</a:t>
            </a:r>
          </a:p>
        </p:txBody>
      </p:sp>
      <p:sp>
        <p:nvSpPr>
          <p:cNvPr id="5" name="TextBox 4">
            <a:extLst>
              <a:ext uri="{FF2B5EF4-FFF2-40B4-BE49-F238E27FC236}">
                <a16:creationId xmlns:a16="http://schemas.microsoft.com/office/drawing/2014/main" id="{71B9BF85-DFB4-5B06-20D6-2D2183FE2E24}"/>
              </a:ext>
            </a:extLst>
          </p:cNvPr>
          <p:cNvSpPr txBox="1"/>
          <p:nvPr/>
        </p:nvSpPr>
        <p:spPr>
          <a:xfrm>
            <a:off x="4627509" y="3227651"/>
            <a:ext cx="7056698" cy="3016210"/>
          </a:xfrm>
          <a:prstGeom prst="rect">
            <a:avLst/>
          </a:prstGeom>
          <a:solidFill>
            <a:schemeClr val="tx1"/>
          </a:solidFill>
          <a:ln>
            <a:solidFill>
              <a:schemeClr val="tx1"/>
            </a:solidFill>
          </a:ln>
        </p:spPr>
        <p:txBody>
          <a:bodyPr wrap="square">
            <a:spAutoFit/>
          </a:bodyPr>
          <a:lstStyle/>
          <a:p>
            <a:r>
              <a:rPr lang="en-US" sz="1000" dirty="0">
                <a:solidFill>
                  <a:srgbClr val="92D050"/>
                </a:solidFill>
              </a:rPr>
              <a:t>#setup inventory cost</a:t>
            </a:r>
          </a:p>
          <a:p>
            <a:r>
              <a:rPr lang="en-US" sz="1000" dirty="0">
                <a:solidFill>
                  <a:srgbClr val="92D050"/>
                </a:solidFill>
              </a:rPr>
              <a:t>    </a:t>
            </a:r>
            <a:r>
              <a:rPr lang="en-US" sz="1000" dirty="0" err="1">
                <a:solidFill>
                  <a:srgbClr val="92D050"/>
                </a:solidFill>
              </a:rPr>
              <a:t>storedynclause</a:t>
            </a:r>
            <a:r>
              <a:rPr lang="en-US" sz="1000" dirty="0">
                <a:solidFill>
                  <a:srgbClr val="92D050"/>
                </a:solidFill>
              </a:rPr>
              <a:t> = "</a:t>
            </a:r>
            <a:r>
              <a:rPr lang="en-US" sz="1000" dirty="0" err="1">
                <a:solidFill>
                  <a:srgbClr val="92D050"/>
                </a:solidFill>
              </a:rPr>
              <a:t>itemnum</a:t>
            </a:r>
            <a:r>
              <a:rPr lang="en-US" sz="1000" dirty="0">
                <a:solidFill>
                  <a:srgbClr val="92D050"/>
                </a:solidFill>
              </a:rPr>
              <a:t> = '"+item+"' and </a:t>
            </a:r>
            <a:r>
              <a:rPr lang="en-US" sz="1000" dirty="0" err="1">
                <a:solidFill>
                  <a:srgbClr val="92D050"/>
                </a:solidFill>
              </a:rPr>
              <a:t>itemsetid</a:t>
            </a:r>
            <a:r>
              <a:rPr lang="en-US" sz="1000" dirty="0">
                <a:solidFill>
                  <a:srgbClr val="92D050"/>
                </a:solidFill>
              </a:rPr>
              <a:t> = 'SET1' and location ='"+</a:t>
            </a:r>
            <a:r>
              <a:rPr lang="en-US" sz="1000" dirty="0" err="1">
                <a:solidFill>
                  <a:srgbClr val="92D050"/>
                </a:solidFill>
              </a:rPr>
              <a:t>storerm</a:t>
            </a:r>
            <a:r>
              <a:rPr lang="en-US" sz="1000" dirty="0">
                <a:solidFill>
                  <a:srgbClr val="92D050"/>
                </a:solidFill>
              </a:rPr>
              <a:t>+"'and </a:t>
            </a:r>
            <a:r>
              <a:rPr lang="en-US" sz="1000" dirty="0" err="1">
                <a:solidFill>
                  <a:srgbClr val="92D050"/>
                </a:solidFill>
              </a:rPr>
              <a:t>siteid</a:t>
            </a:r>
            <a:r>
              <a:rPr lang="en-US" sz="1000" dirty="0">
                <a:solidFill>
                  <a:srgbClr val="92D050"/>
                </a:solidFill>
              </a:rPr>
              <a:t> = '"+site+"'"</a:t>
            </a:r>
          </a:p>
          <a:p>
            <a:endParaRPr lang="en-US" sz="1000" dirty="0">
              <a:solidFill>
                <a:srgbClr val="92D050"/>
              </a:solidFill>
            </a:endParaRPr>
          </a:p>
          <a:p>
            <a:r>
              <a:rPr lang="en-US" sz="1000" dirty="0">
                <a:solidFill>
                  <a:srgbClr val="92D050"/>
                </a:solidFill>
              </a:rPr>
              <a:t>    </a:t>
            </a:r>
            <a:r>
              <a:rPr lang="en-US" sz="1000" dirty="0" err="1">
                <a:solidFill>
                  <a:srgbClr val="92D050"/>
                </a:solidFill>
              </a:rPr>
              <a:t>invcostSet</a:t>
            </a:r>
            <a:r>
              <a:rPr lang="en-US" sz="1000" dirty="0">
                <a:solidFill>
                  <a:srgbClr val="92D050"/>
                </a:solidFill>
              </a:rPr>
              <a:t> = </a:t>
            </a:r>
            <a:r>
              <a:rPr lang="en-US" sz="1000" dirty="0" err="1">
                <a:solidFill>
                  <a:srgbClr val="92D050"/>
                </a:solidFill>
              </a:rPr>
              <a:t>mbo.getMboSet</a:t>
            </a:r>
            <a:r>
              <a:rPr lang="en-US" sz="1000" dirty="0">
                <a:solidFill>
                  <a:srgbClr val="92D050"/>
                </a:solidFill>
              </a:rPr>
              <a:t>("$ss_</a:t>
            </a:r>
            <a:r>
              <a:rPr lang="en-US" sz="1000" dirty="0" err="1">
                <a:solidFill>
                  <a:srgbClr val="92D050"/>
                </a:solidFill>
              </a:rPr>
              <a:t>invcostset</a:t>
            </a:r>
            <a:r>
              <a:rPr lang="en-US" sz="1000" dirty="0">
                <a:solidFill>
                  <a:srgbClr val="92D050"/>
                </a:solidFill>
              </a:rPr>
              <a:t>","INVCOST",</a:t>
            </a:r>
            <a:r>
              <a:rPr lang="en-US" sz="1000" dirty="0" err="1">
                <a:solidFill>
                  <a:srgbClr val="92D050"/>
                </a:solidFill>
              </a:rPr>
              <a:t>storedynclause</a:t>
            </a:r>
            <a:r>
              <a:rPr lang="en-US" sz="1000" dirty="0">
                <a:solidFill>
                  <a:srgbClr val="92D050"/>
                </a:solidFill>
              </a:rPr>
              <a:t>)</a:t>
            </a:r>
          </a:p>
          <a:p>
            <a:r>
              <a:rPr lang="en-US" sz="1000" dirty="0">
                <a:solidFill>
                  <a:srgbClr val="92D050"/>
                </a:solidFill>
              </a:rPr>
              <a:t>    </a:t>
            </a:r>
            <a:r>
              <a:rPr lang="en-US" sz="1000" dirty="0" err="1">
                <a:solidFill>
                  <a:srgbClr val="92D050"/>
                </a:solidFill>
              </a:rPr>
              <a:t>invcost</a:t>
            </a:r>
            <a:r>
              <a:rPr lang="en-US" sz="1000" dirty="0">
                <a:solidFill>
                  <a:srgbClr val="92D050"/>
                </a:solidFill>
              </a:rPr>
              <a:t> = </a:t>
            </a:r>
            <a:r>
              <a:rPr lang="en-US" sz="1000" dirty="0" err="1">
                <a:solidFill>
                  <a:srgbClr val="92D050"/>
                </a:solidFill>
              </a:rPr>
              <a:t>invcostSet.moveFirst</a:t>
            </a:r>
            <a:r>
              <a:rPr lang="en-US" sz="1000" dirty="0">
                <a:solidFill>
                  <a:srgbClr val="92D050"/>
                </a:solidFill>
              </a:rPr>
              <a:t>()</a:t>
            </a:r>
          </a:p>
          <a:p>
            <a:r>
              <a:rPr lang="en-US" sz="1000" dirty="0">
                <a:solidFill>
                  <a:srgbClr val="92D050"/>
                </a:solidFill>
              </a:rPr>
              <a:t>    </a:t>
            </a:r>
            <a:r>
              <a:rPr lang="en-US" sz="1000" dirty="0" err="1">
                <a:solidFill>
                  <a:srgbClr val="92D050"/>
                </a:solidFill>
              </a:rPr>
              <a:t>invcost.setValue</a:t>
            </a:r>
            <a:r>
              <a:rPr lang="en-US" sz="1000" dirty="0">
                <a:solidFill>
                  <a:srgbClr val="92D050"/>
                </a:solidFill>
              </a:rPr>
              <a:t>("STDCOST",cost,MboConstants.NOACCESSCHECK|MboConstants.NOVALIDATION)</a:t>
            </a:r>
          </a:p>
          <a:p>
            <a:r>
              <a:rPr lang="en-US" sz="1000" dirty="0">
                <a:solidFill>
                  <a:srgbClr val="92D050"/>
                </a:solidFill>
              </a:rPr>
              <a:t>    </a:t>
            </a:r>
            <a:r>
              <a:rPr lang="en-US" sz="1000" dirty="0" err="1">
                <a:solidFill>
                  <a:srgbClr val="92D050"/>
                </a:solidFill>
              </a:rPr>
              <a:t>invcost.setValue</a:t>
            </a:r>
            <a:r>
              <a:rPr lang="en-US" sz="1000" dirty="0">
                <a:solidFill>
                  <a:srgbClr val="92D050"/>
                </a:solidFill>
              </a:rPr>
              <a:t>("LASTCOST",cost,MboConstants.NOACCESSCHECK|MboConstants.NOVALIDATION)</a:t>
            </a:r>
          </a:p>
          <a:p>
            <a:endParaRPr lang="en-US" sz="1000" dirty="0">
              <a:solidFill>
                <a:srgbClr val="92D050"/>
              </a:solidFill>
            </a:endParaRPr>
          </a:p>
          <a:p>
            <a:r>
              <a:rPr lang="en-US" sz="1000" dirty="0">
                <a:solidFill>
                  <a:srgbClr val="92D050"/>
                </a:solidFill>
              </a:rPr>
              <a:t>#update </a:t>
            </a:r>
            <a:r>
              <a:rPr lang="en-US" sz="1000" dirty="0" err="1">
                <a:solidFill>
                  <a:srgbClr val="92D050"/>
                </a:solidFill>
              </a:rPr>
              <a:t>invvendor</a:t>
            </a:r>
            <a:endParaRPr lang="en-US" sz="1000" dirty="0">
              <a:solidFill>
                <a:srgbClr val="92D050"/>
              </a:solidFill>
            </a:endParaRPr>
          </a:p>
          <a:p>
            <a:r>
              <a:rPr lang="en-US" sz="1000" dirty="0">
                <a:solidFill>
                  <a:srgbClr val="92D050"/>
                </a:solidFill>
              </a:rPr>
              <a:t>    </a:t>
            </a:r>
            <a:r>
              <a:rPr lang="en-US" sz="1000" dirty="0" err="1">
                <a:solidFill>
                  <a:srgbClr val="92D050"/>
                </a:solidFill>
              </a:rPr>
              <a:t>storedynclause</a:t>
            </a:r>
            <a:r>
              <a:rPr lang="en-US" sz="1000" dirty="0">
                <a:solidFill>
                  <a:srgbClr val="92D050"/>
                </a:solidFill>
              </a:rPr>
              <a:t> = "</a:t>
            </a:r>
            <a:r>
              <a:rPr lang="en-US" sz="1000" dirty="0" err="1">
                <a:solidFill>
                  <a:srgbClr val="92D050"/>
                </a:solidFill>
              </a:rPr>
              <a:t>itemnum</a:t>
            </a:r>
            <a:r>
              <a:rPr lang="en-US" sz="1000" dirty="0">
                <a:solidFill>
                  <a:srgbClr val="92D050"/>
                </a:solidFill>
              </a:rPr>
              <a:t> = '"+item+"' and </a:t>
            </a:r>
            <a:r>
              <a:rPr lang="en-US" sz="1000" dirty="0" err="1">
                <a:solidFill>
                  <a:srgbClr val="92D050"/>
                </a:solidFill>
              </a:rPr>
              <a:t>itemsetid</a:t>
            </a:r>
            <a:r>
              <a:rPr lang="en-US" sz="1000" dirty="0">
                <a:solidFill>
                  <a:srgbClr val="92D050"/>
                </a:solidFill>
              </a:rPr>
              <a:t> = 'SET1' and </a:t>
            </a:r>
            <a:r>
              <a:rPr lang="en-US" sz="1000" dirty="0" err="1">
                <a:solidFill>
                  <a:srgbClr val="92D050"/>
                </a:solidFill>
              </a:rPr>
              <a:t>siteid</a:t>
            </a:r>
            <a:r>
              <a:rPr lang="en-US" sz="1000" dirty="0">
                <a:solidFill>
                  <a:srgbClr val="92D050"/>
                </a:solidFill>
              </a:rPr>
              <a:t> = '"+site+"'"</a:t>
            </a:r>
          </a:p>
          <a:p>
            <a:endParaRPr lang="en-US" sz="1000" dirty="0">
              <a:solidFill>
                <a:srgbClr val="92D050"/>
              </a:solidFill>
            </a:endParaRPr>
          </a:p>
          <a:p>
            <a:r>
              <a:rPr lang="en-US" sz="1000" dirty="0">
                <a:solidFill>
                  <a:srgbClr val="92D050"/>
                </a:solidFill>
              </a:rPr>
              <a:t>    </a:t>
            </a:r>
            <a:r>
              <a:rPr lang="en-US" sz="1000" dirty="0" err="1">
                <a:solidFill>
                  <a:srgbClr val="92D050"/>
                </a:solidFill>
              </a:rPr>
              <a:t>invvendorSet</a:t>
            </a:r>
            <a:r>
              <a:rPr lang="en-US" sz="1000" dirty="0">
                <a:solidFill>
                  <a:srgbClr val="92D050"/>
                </a:solidFill>
              </a:rPr>
              <a:t> = </a:t>
            </a:r>
            <a:r>
              <a:rPr lang="en-US" sz="1000" dirty="0" err="1">
                <a:solidFill>
                  <a:srgbClr val="92D050"/>
                </a:solidFill>
              </a:rPr>
              <a:t>mbo.getMboSet</a:t>
            </a:r>
            <a:r>
              <a:rPr lang="en-US" sz="1000" dirty="0">
                <a:solidFill>
                  <a:srgbClr val="92D050"/>
                </a:solidFill>
              </a:rPr>
              <a:t>("$ss_</a:t>
            </a:r>
            <a:r>
              <a:rPr lang="en-US" sz="1000" dirty="0" err="1">
                <a:solidFill>
                  <a:srgbClr val="92D050"/>
                </a:solidFill>
              </a:rPr>
              <a:t>invvendorset</a:t>
            </a:r>
            <a:r>
              <a:rPr lang="en-US" sz="1000" dirty="0">
                <a:solidFill>
                  <a:srgbClr val="92D050"/>
                </a:solidFill>
              </a:rPr>
              <a:t>","INVVENDOR",</a:t>
            </a:r>
            <a:r>
              <a:rPr lang="en-US" sz="1000" dirty="0" err="1">
                <a:solidFill>
                  <a:srgbClr val="92D050"/>
                </a:solidFill>
              </a:rPr>
              <a:t>storedynclause</a:t>
            </a:r>
            <a:r>
              <a:rPr lang="en-US" sz="1000" dirty="0">
                <a:solidFill>
                  <a:srgbClr val="92D050"/>
                </a:solidFill>
              </a:rPr>
              <a:t>)</a:t>
            </a:r>
          </a:p>
          <a:p>
            <a:r>
              <a:rPr lang="en-US" sz="1000" dirty="0">
                <a:solidFill>
                  <a:srgbClr val="92D050"/>
                </a:solidFill>
              </a:rPr>
              <a:t>    </a:t>
            </a:r>
            <a:r>
              <a:rPr lang="en-US" sz="1000" dirty="0" err="1">
                <a:solidFill>
                  <a:srgbClr val="92D050"/>
                </a:solidFill>
              </a:rPr>
              <a:t>invvendor</a:t>
            </a:r>
            <a:r>
              <a:rPr lang="en-US" sz="1000" dirty="0">
                <a:solidFill>
                  <a:srgbClr val="92D050"/>
                </a:solidFill>
              </a:rPr>
              <a:t> = </a:t>
            </a:r>
            <a:r>
              <a:rPr lang="en-US" sz="1000" dirty="0" err="1">
                <a:solidFill>
                  <a:srgbClr val="92D050"/>
                </a:solidFill>
              </a:rPr>
              <a:t>invvendorSet.moveFirst</a:t>
            </a:r>
            <a:r>
              <a:rPr lang="en-US" sz="1000" dirty="0">
                <a:solidFill>
                  <a:srgbClr val="92D050"/>
                </a:solidFill>
              </a:rPr>
              <a:t>()</a:t>
            </a:r>
          </a:p>
          <a:p>
            <a:endParaRPr lang="en-US" sz="1000" dirty="0">
              <a:solidFill>
                <a:srgbClr val="92D050"/>
              </a:solidFill>
            </a:endParaRPr>
          </a:p>
          <a:p>
            <a:r>
              <a:rPr lang="en-US" sz="1000" dirty="0">
                <a:solidFill>
                  <a:srgbClr val="92D050"/>
                </a:solidFill>
              </a:rPr>
              <a:t>    </a:t>
            </a:r>
            <a:r>
              <a:rPr lang="en-US" sz="1000" dirty="0" err="1">
                <a:solidFill>
                  <a:srgbClr val="92D050"/>
                </a:solidFill>
              </a:rPr>
              <a:t>invvendor.setValue</a:t>
            </a:r>
            <a:r>
              <a:rPr lang="en-US" sz="1000" dirty="0">
                <a:solidFill>
                  <a:srgbClr val="92D050"/>
                </a:solidFill>
              </a:rPr>
              <a:t>("MODELNUM",model,MboConstants.NOACCESSCHECK|MboConstants.NOVALIDATION)</a:t>
            </a:r>
          </a:p>
          <a:p>
            <a:r>
              <a:rPr lang="en-US" sz="1000" dirty="0">
                <a:solidFill>
                  <a:srgbClr val="92D050"/>
                </a:solidFill>
              </a:rPr>
              <a:t>    </a:t>
            </a:r>
            <a:r>
              <a:rPr lang="en-US" sz="1000" dirty="0" err="1">
                <a:solidFill>
                  <a:srgbClr val="92D050"/>
                </a:solidFill>
              </a:rPr>
              <a:t>invvendor.setValue</a:t>
            </a:r>
            <a:r>
              <a:rPr lang="en-US" sz="1000" dirty="0">
                <a:solidFill>
                  <a:srgbClr val="92D050"/>
                </a:solidFill>
              </a:rPr>
              <a:t>("ISDEFAULT",True,MboConstants.NOACCESSCHECK|MboConstants.NOVALIDATION)</a:t>
            </a:r>
          </a:p>
          <a:p>
            <a:endParaRPr lang="en-US" sz="1000" dirty="0">
              <a:solidFill>
                <a:srgbClr val="92D050"/>
              </a:solidFill>
            </a:endParaRPr>
          </a:p>
          <a:p>
            <a:r>
              <a:rPr lang="en-US" sz="1000" dirty="0">
                <a:solidFill>
                  <a:srgbClr val="92D050"/>
                </a:solidFill>
              </a:rPr>
              <a:t>    </a:t>
            </a:r>
            <a:r>
              <a:rPr lang="en-US" sz="1000" dirty="0" err="1">
                <a:solidFill>
                  <a:srgbClr val="92D050"/>
                </a:solidFill>
              </a:rPr>
              <a:t>invset.save</a:t>
            </a:r>
            <a:r>
              <a:rPr lang="en-US" sz="1000" dirty="0">
                <a:solidFill>
                  <a:srgbClr val="92D050"/>
                </a:solidFill>
              </a:rPr>
              <a:t>()</a:t>
            </a:r>
          </a:p>
          <a:p>
            <a:r>
              <a:rPr lang="en-US" sz="1000" dirty="0">
                <a:solidFill>
                  <a:srgbClr val="92D050"/>
                </a:solidFill>
              </a:rPr>
              <a:t> </a:t>
            </a:r>
          </a:p>
        </p:txBody>
      </p:sp>
      <p:sp>
        <p:nvSpPr>
          <p:cNvPr id="8" name="TextBox 7">
            <a:extLst>
              <a:ext uri="{FF2B5EF4-FFF2-40B4-BE49-F238E27FC236}">
                <a16:creationId xmlns:a16="http://schemas.microsoft.com/office/drawing/2014/main" id="{99030B83-FF11-4EFD-D83D-2787E839236B}"/>
              </a:ext>
            </a:extLst>
          </p:cNvPr>
          <p:cNvSpPr txBox="1"/>
          <p:nvPr/>
        </p:nvSpPr>
        <p:spPr>
          <a:xfrm>
            <a:off x="9854282" y="2858319"/>
            <a:ext cx="1829925" cy="369332"/>
          </a:xfrm>
          <a:prstGeom prst="rect">
            <a:avLst/>
          </a:prstGeom>
          <a:noFill/>
        </p:spPr>
        <p:txBody>
          <a:bodyPr wrap="none" rtlCol="0">
            <a:spAutoFit/>
          </a:bodyPr>
          <a:lstStyle/>
          <a:p>
            <a:pPr algn="r"/>
            <a:r>
              <a:rPr lang="en-US" sz="1800" dirty="0"/>
              <a:t>PART 4 OF SCRIPT</a:t>
            </a:r>
          </a:p>
        </p:txBody>
      </p:sp>
    </p:spTree>
    <p:extLst>
      <p:ext uri="{BB962C8B-B14F-4D97-AF65-F5344CB8AC3E}">
        <p14:creationId xmlns:p14="http://schemas.microsoft.com/office/powerpoint/2010/main" val="974467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New Automation Scripts</a:t>
            </a:r>
            <a:endParaRPr lang="en-CA"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A1BB63C-AEF0-4C4C-9383-264726EE5090}"/>
              </a:ext>
            </a:extLst>
          </p:cNvPr>
          <p:cNvSpPr txBox="1"/>
          <p:nvPr/>
        </p:nvSpPr>
        <p:spPr>
          <a:xfrm>
            <a:off x="851647" y="1397675"/>
            <a:ext cx="10627180" cy="2031325"/>
          </a:xfrm>
          <a:prstGeom prst="rect">
            <a:avLst/>
          </a:prstGeom>
          <a:noFill/>
        </p:spPr>
        <p:txBody>
          <a:bodyPr wrap="square" rtlCol="0">
            <a:spAutoFit/>
          </a:bodyPr>
          <a:lstStyle/>
          <a:p>
            <a:r>
              <a:rPr lang="en-US" b="1" dirty="0"/>
              <a:t>SSCRINVMULT</a:t>
            </a:r>
            <a:r>
              <a:rPr lang="en-US" dirty="0"/>
              <a:t> – Create Multiple Inventory Records Automation script with action launch point.</a:t>
            </a:r>
          </a:p>
          <a:p>
            <a:endParaRPr lang="en-US" dirty="0"/>
          </a:p>
          <a:p>
            <a:r>
              <a:rPr lang="en-US" b="1" dirty="0"/>
              <a:t>Language: </a:t>
            </a:r>
            <a:r>
              <a:rPr lang="en-US" dirty="0"/>
              <a:t>Python</a:t>
            </a:r>
          </a:p>
          <a:p>
            <a:endParaRPr lang="en-US" dirty="0"/>
          </a:p>
          <a:p>
            <a:r>
              <a:rPr lang="en-US" b="1" dirty="0"/>
              <a:t>Launchpoint: </a:t>
            </a:r>
            <a:r>
              <a:rPr lang="en-US" dirty="0"/>
              <a:t>SSCRINVMULT Create Multiple Inventory Records</a:t>
            </a:r>
          </a:p>
          <a:p>
            <a:endParaRPr lang="en-US" dirty="0"/>
          </a:p>
          <a:p>
            <a:r>
              <a:rPr lang="en-US" b="1" dirty="0"/>
              <a:t>Action: </a:t>
            </a:r>
            <a:r>
              <a:rPr lang="en-US" dirty="0"/>
              <a:t>SSCRINVMULT</a:t>
            </a:r>
          </a:p>
        </p:txBody>
      </p:sp>
      <p:sp>
        <p:nvSpPr>
          <p:cNvPr id="6" name="TextBox 5">
            <a:extLst>
              <a:ext uri="{FF2B5EF4-FFF2-40B4-BE49-F238E27FC236}">
                <a16:creationId xmlns:a16="http://schemas.microsoft.com/office/drawing/2014/main" id="{214AA592-0057-987B-68AA-305F03F6DDA4}"/>
              </a:ext>
            </a:extLst>
          </p:cNvPr>
          <p:cNvSpPr txBox="1"/>
          <p:nvPr/>
        </p:nvSpPr>
        <p:spPr>
          <a:xfrm>
            <a:off x="4691860" y="3245405"/>
            <a:ext cx="7056698" cy="3016210"/>
          </a:xfrm>
          <a:prstGeom prst="rect">
            <a:avLst/>
          </a:prstGeom>
          <a:solidFill>
            <a:schemeClr val="tx1"/>
          </a:solidFill>
          <a:ln>
            <a:solidFill>
              <a:schemeClr val="tx1"/>
            </a:solidFill>
          </a:ln>
        </p:spPr>
        <p:txBody>
          <a:bodyPr wrap="square">
            <a:spAutoFit/>
          </a:bodyPr>
          <a:lstStyle/>
          <a:p>
            <a:r>
              <a:rPr lang="en-US" sz="1000" dirty="0">
                <a:solidFill>
                  <a:srgbClr val="92D050"/>
                </a:solidFill>
              </a:rPr>
              <a:t>#setup inventory balance</a:t>
            </a:r>
          </a:p>
          <a:p>
            <a:r>
              <a:rPr lang="en-US" sz="1000" dirty="0">
                <a:solidFill>
                  <a:srgbClr val="92D050"/>
                </a:solidFill>
              </a:rPr>
              <a:t>    if </a:t>
            </a:r>
            <a:r>
              <a:rPr lang="en-US" sz="1000" dirty="0" err="1">
                <a:solidFill>
                  <a:srgbClr val="92D050"/>
                </a:solidFill>
              </a:rPr>
              <a:t>curbal</a:t>
            </a:r>
            <a:r>
              <a:rPr lang="en-US" sz="1000" dirty="0">
                <a:solidFill>
                  <a:srgbClr val="92D050"/>
                </a:solidFill>
              </a:rPr>
              <a:t> &gt; 0:</a:t>
            </a:r>
          </a:p>
          <a:p>
            <a:r>
              <a:rPr lang="en-US" sz="1000" dirty="0">
                <a:solidFill>
                  <a:srgbClr val="92D050"/>
                </a:solidFill>
              </a:rPr>
              <a:t>        </a:t>
            </a:r>
            <a:r>
              <a:rPr lang="en-US" sz="1000" dirty="0" err="1">
                <a:solidFill>
                  <a:srgbClr val="92D050"/>
                </a:solidFill>
              </a:rPr>
              <a:t>invbalSet</a:t>
            </a:r>
            <a:r>
              <a:rPr lang="en-US" sz="1000" dirty="0">
                <a:solidFill>
                  <a:srgbClr val="92D050"/>
                </a:solidFill>
              </a:rPr>
              <a:t> = </a:t>
            </a:r>
            <a:r>
              <a:rPr lang="en-US" sz="1000" dirty="0" err="1">
                <a:solidFill>
                  <a:srgbClr val="92D050"/>
                </a:solidFill>
              </a:rPr>
              <a:t>mbo.getMboSet</a:t>
            </a:r>
            <a:r>
              <a:rPr lang="en-US" sz="1000" dirty="0">
                <a:solidFill>
                  <a:srgbClr val="92D050"/>
                </a:solidFill>
              </a:rPr>
              <a:t>("SS_INVBALANCES")</a:t>
            </a:r>
          </a:p>
          <a:p>
            <a:r>
              <a:rPr lang="en-US" sz="1000" dirty="0">
                <a:solidFill>
                  <a:srgbClr val="92D050"/>
                </a:solidFill>
              </a:rPr>
              <a:t>        </a:t>
            </a:r>
            <a:r>
              <a:rPr lang="en-US" sz="1000" dirty="0" err="1">
                <a:solidFill>
                  <a:srgbClr val="92D050"/>
                </a:solidFill>
              </a:rPr>
              <a:t>invbalMbo</a:t>
            </a:r>
            <a:r>
              <a:rPr lang="en-US" sz="1000" dirty="0">
                <a:solidFill>
                  <a:srgbClr val="92D050"/>
                </a:solidFill>
              </a:rPr>
              <a:t> = </a:t>
            </a:r>
            <a:r>
              <a:rPr lang="en-US" sz="1000" dirty="0" err="1">
                <a:solidFill>
                  <a:srgbClr val="92D050"/>
                </a:solidFill>
              </a:rPr>
              <a:t>invbalSet.add</a:t>
            </a:r>
            <a:r>
              <a:rPr lang="en-US" sz="1000" dirty="0">
                <a:solidFill>
                  <a:srgbClr val="92D050"/>
                </a:solidFill>
              </a:rPr>
              <a:t>(2L)</a:t>
            </a:r>
          </a:p>
          <a:p>
            <a:r>
              <a:rPr lang="en-US" sz="1000" dirty="0">
                <a:solidFill>
                  <a:srgbClr val="92D050"/>
                </a:solidFill>
              </a:rPr>
              <a:t>        </a:t>
            </a:r>
            <a:r>
              <a:rPr lang="en-US" sz="1000" dirty="0" err="1">
                <a:solidFill>
                  <a:srgbClr val="92D050"/>
                </a:solidFill>
              </a:rPr>
              <a:t>invbalMbo.setValue</a:t>
            </a:r>
            <a:r>
              <a:rPr lang="en-US" sz="1000" dirty="0">
                <a:solidFill>
                  <a:srgbClr val="92D050"/>
                </a:solidFill>
              </a:rPr>
              <a:t>("BINNUM", </a:t>
            </a:r>
            <a:r>
              <a:rPr lang="en-US" sz="1000" dirty="0" err="1">
                <a:solidFill>
                  <a:srgbClr val="92D050"/>
                </a:solidFill>
              </a:rPr>
              <a:t>binn,MboConstants.NOACCESSCHECK|MboConstants.NOVALIDATION</a:t>
            </a:r>
            <a:r>
              <a:rPr lang="en-US" sz="1000" dirty="0">
                <a:solidFill>
                  <a:srgbClr val="92D050"/>
                </a:solidFill>
              </a:rPr>
              <a:t>)</a:t>
            </a:r>
          </a:p>
          <a:p>
            <a:r>
              <a:rPr lang="en-US" sz="1000" dirty="0">
                <a:solidFill>
                  <a:srgbClr val="92D050"/>
                </a:solidFill>
              </a:rPr>
              <a:t>        </a:t>
            </a:r>
            <a:r>
              <a:rPr lang="en-US" sz="1000" dirty="0" err="1">
                <a:solidFill>
                  <a:srgbClr val="92D050"/>
                </a:solidFill>
              </a:rPr>
              <a:t>invbalMbo.setValue</a:t>
            </a:r>
            <a:r>
              <a:rPr lang="en-US" sz="1000" dirty="0">
                <a:solidFill>
                  <a:srgbClr val="92D050"/>
                </a:solidFill>
              </a:rPr>
              <a:t>("CURBAL", </a:t>
            </a:r>
            <a:r>
              <a:rPr lang="en-US" sz="1000" dirty="0" err="1">
                <a:solidFill>
                  <a:srgbClr val="92D050"/>
                </a:solidFill>
              </a:rPr>
              <a:t>curbal,MboConstants.NOACCESSCHECK|MboConstants.NOVALIDATION</a:t>
            </a:r>
            <a:r>
              <a:rPr lang="en-US" sz="1000" dirty="0">
                <a:solidFill>
                  <a:srgbClr val="92D050"/>
                </a:solidFill>
              </a:rPr>
              <a:t>)</a:t>
            </a:r>
          </a:p>
          <a:p>
            <a:r>
              <a:rPr lang="en-US" sz="1000" dirty="0">
                <a:solidFill>
                  <a:srgbClr val="92D050"/>
                </a:solidFill>
              </a:rPr>
              <a:t>        </a:t>
            </a:r>
            <a:r>
              <a:rPr lang="en-US" sz="1000" dirty="0" err="1">
                <a:solidFill>
                  <a:srgbClr val="92D050"/>
                </a:solidFill>
              </a:rPr>
              <a:t>invbalMbo.setValue</a:t>
            </a:r>
            <a:r>
              <a:rPr lang="en-US" sz="1000" dirty="0">
                <a:solidFill>
                  <a:srgbClr val="92D050"/>
                </a:solidFill>
              </a:rPr>
              <a:t>("PHYSCNT", </a:t>
            </a:r>
            <a:r>
              <a:rPr lang="en-US" sz="1000" dirty="0" err="1">
                <a:solidFill>
                  <a:srgbClr val="92D050"/>
                </a:solidFill>
              </a:rPr>
              <a:t>curbal,MboConstants.NOACCESSCHECK|MboConstants.NOVALIDATION</a:t>
            </a:r>
            <a:r>
              <a:rPr lang="en-US" sz="1000" dirty="0">
                <a:solidFill>
                  <a:srgbClr val="92D050"/>
                </a:solidFill>
              </a:rPr>
              <a:t>)</a:t>
            </a:r>
          </a:p>
          <a:p>
            <a:r>
              <a:rPr lang="en-US" sz="1000" dirty="0">
                <a:solidFill>
                  <a:srgbClr val="92D050"/>
                </a:solidFill>
              </a:rPr>
              <a:t>        </a:t>
            </a:r>
            <a:r>
              <a:rPr lang="en-US" sz="1000" dirty="0" err="1">
                <a:solidFill>
                  <a:srgbClr val="92D050"/>
                </a:solidFill>
              </a:rPr>
              <a:t>invbalMbo.setValue</a:t>
            </a:r>
            <a:r>
              <a:rPr lang="en-US" sz="1000" dirty="0">
                <a:solidFill>
                  <a:srgbClr val="92D050"/>
                </a:solidFill>
              </a:rPr>
              <a:t>("ITEMNUM", </a:t>
            </a:r>
            <a:r>
              <a:rPr lang="en-US" sz="1000" dirty="0" err="1">
                <a:solidFill>
                  <a:srgbClr val="92D050"/>
                </a:solidFill>
              </a:rPr>
              <a:t>item,MboConstants.NOACCESSCHECK|MboConstants.NOVALIDATION</a:t>
            </a:r>
            <a:r>
              <a:rPr lang="en-US" sz="1000" dirty="0">
                <a:solidFill>
                  <a:srgbClr val="92D050"/>
                </a:solidFill>
              </a:rPr>
              <a:t>)</a:t>
            </a:r>
          </a:p>
          <a:p>
            <a:r>
              <a:rPr lang="en-US" sz="1000" dirty="0">
                <a:solidFill>
                  <a:srgbClr val="92D050"/>
                </a:solidFill>
              </a:rPr>
              <a:t>        </a:t>
            </a:r>
            <a:r>
              <a:rPr lang="en-US" sz="1000" dirty="0" err="1">
                <a:solidFill>
                  <a:srgbClr val="92D050"/>
                </a:solidFill>
              </a:rPr>
              <a:t>invbalMbo.setValue</a:t>
            </a:r>
            <a:r>
              <a:rPr lang="en-US" sz="1000" dirty="0">
                <a:solidFill>
                  <a:srgbClr val="92D050"/>
                </a:solidFill>
              </a:rPr>
              <a:t>("SITEID", </a:t>
            </a:r>
            <a:r>
              <a:rPr lang="en-US" sz="1000" dirty="0" err="1">
                <a:solidFill>
                  <a:srgbClr val="92D050"/>
                </a:solidFill>
              </a:rPr>
              <a:t>site,MboConstants.NOACCESSCHECK|MboConstants.NOVALIDATION</a:t>
            </a:r>
            <a:r>
              <a:rPr lang="en-US" sz="1000" dirty="0">
                <a:solidFill>
                  <a:srgbClr val="92D050"/>
                </a:solidFill>
              </a:rPr>
              <a:t>)</a:t>
            </a:r>
          </a:p>
          <a:p>
            <a:r>
              <a:rPr lang="en-US" sz="1000" dirty="0">
                <a:solidFill>
                  <a:srgbClr val="92D050"/>
                </a:solidFill>
              </a:rPr>
              <a:t>        </a:t>
            </a:r>
            <a:r>
              <a:rPr lang="en-US" sz="1000" dirty="0" err="1">
                <a:solidFill>
                  <a:srgbClr val="92D050"/>
                </a:solidFill>
              </a:rPr>
              <a:t>invbalMbo.setValue</a:t>
            </a:r>
            <a:r>
              <a:rPr lang="en-US" sz="1000" dirty="0">
                <a:solidFill>
                  <a:srgbClr val="92D050"/>
                </a:solidFill>
              </a:rPr>
              <a:t>("ORGID", </a:t>
            </a:r>
            <a:r>
              <a:rPr lang="en-US" sz="1000" dirty="0" err="1">
                <a:solidFill>
                  <a:srgbClr val="92D050"/>
                </a:solidFill>
              </a:rPr>
              <a:t>orgz</a:t>
            </a:r>
            <a:r>
              <a:rPr lang="en-US" sz="1000" dirty="0">
                <a:solidFill>
                  <a:srgbClr val="92D050"/>
                </a:solidFill>
              </a:rPr>
              <a:t>, 2L)</a:t>
            </a:r>
          </a:p>
          <a:p>
            <a:r>
              <a:rPr lang="en-US" sz="1000" dirty="0">
                <a:solidFill>
                  <a:srgbClr val="92D050"/>
                </a:solidFill>
              </a:rPr>
              <a:t>        </a:t>
            </a:r>
            <a:r>
              <a:rPr lang="en-US" sz="1000" dirty="0" err="1">
                <a:solidFill>
                  <a:srgbClr val="92D050"/>
                </a:solidFill>
              </a:rPr>
              <a:t>invbalMbo.setValue</a:t>
            </a:r>
            <a:r>
              <a:rPr lang="en-US" sz="1000" dirty="0">
                <a:solidFill>
                  <a:srgbClr val="92D050"/>
                </a:solidFill>
              </a:rPr>
              <a:t>("RECONCILED", "0", 2L)</a:t>
            </a:r>
          </a:p>
          <a:p>
            <a:r>
              <a:rPr lang="en-US" sz="1000" dirty="0">
                <a:solidFill>
                  <a:srgbClr val="92D050"/>
                </a:solidFill>
              </a:rPr>
              <a:t>        </a:t>
            </a:r>
            <a:r>
              <a:rPr lang="en-US" sz="1000" dirty="0" err="1">
                <a:solidFill>
                  <a:srgbClr val="92D050"/>
                </a:solidFill>
              </a:rPr>
              <a:t>invbalMbo.setValue</a:t>
            </a:r>
            <a:r>
              <a:rPr lang="en-US" sz="1000" dirty="0">
                <a:solidFill>
                  <a:srgbClr val="92D050"/>
                </a:solidFill>
              </a:rPr>
              <a:t>("LOCATION", </a:t>
            </a:r>
            <a:r>
              <a:rPr lang="en-US" sz="1000" dirty="0" err="1">
                <a:solidFill>
                  <a:srgbClr val="92D050"/>
                </a:solidFill>
              </a:rPr>
              <a:t>storerm,MboConstants.NOACCESSCHECK|MboConstants.NOVALIDATION</a:t>
            </a:r>
            <a:r>
              <a:rPr lang="en-US" sz="1000" dirty="0">
                <a:solidFill>
                  <a:srgbClr val="92D050"/>
                </a:solidFill>
              </a:rPr>
              <a:t>)</a:t>
            </a:r>
          </a:p>
          <a:p>
            <a:r>
              <a:rPr lang="en-US" sz="1000" dirty="0">
                <a:solidFill>
                  <a:srgbClr val="92D050"/>
                </a:solidFill>
              </a:rPr>
              <a:t>        </a:t>
            </a:r>
            <a:r>
              <a:rPr lang="en-US" sz="1000" dirty="0" err="1">
                <a:solidFill>
                  <a:srgbClr val="92D050"/>
                </a:solidFill>
              </a:rPr>
              <a:t>invbalMbo.setValue</a:t>
            </a:r>
            <a:r>
              <a:rPr lang="en-US" sz="1000" dirty="0">
                <a:solidFill>
                  <a:srgbClr val="92D050"/>
                </a:solidFill>
              </a:rPr>
              <a:t>("</a:t>
            </a:r>
            <a:r>
              <a:rPr lang="en-US" sz="1000" dirty="0" err="1">
                <a:solidFill>
                  <a:srgbClr val="92D050"/>
                </a:solidFill>
              </a:rPr>
              <a:t>itemsetid</a:t>
            </a:r>
            <a:r>
              <a:rPr lang="en-US" sz="1000" dirty="0">
                <a:solidFill>
                  <a:srgbClr val="92D050"/>
                </a:solidFill>
              </a:rPr>
              <a:t>", </a:t>
            </a:r>
            <a:r>
              <a:rPr lang="en-US" sz="1000" dirty="0" err="1">
                <a:solidFill>
                  <a:srgbClr val="92D050"/>
                </a:solidFill>
              </a:rPr>
              <a:t>setid</a:t>
            </a:r>
            <a:r>
              <a:rPr lang="en-US" sz="1000" dirty="0">
                <a:solidFill>
                  <a:srgbClr val="92D050"/>
                </a:solidFill>
              </a:rPr>
              <a:t>, 2L)</a:t>
            </a:r>
          </a:p>
          <a:p>
            <a:endParaRPr lang="en-US" sz="1000" dirty="0">
              <a:solidFill>
                <a:srgbClr val="92D050"/>
              </a:solidFill>
            </a:endParaRPr>
          </a:p>
          <a:p>
            <a:r>
              <a:rPr lang="en-US" sz="1000" dirty="0">
                <a:solidFill>
                  <a:srgbClr val="92D050"/>
                </a:solidFill>
              </a:rPr>
              <a:t>        </a:t>
            </a:r>
            <a:r>
              <a:rPr lang="en-US" sz="1000" dirty="0" err="1">
                <a:solidFill>
                  <a:srgbClr val="92D050"/>
                </a:solidFill>
              </a:rPr>
              <a:t>invbalSet.save</a:t>
            </a:r>
            <a:r>
              <a:rPr lang="en-US" sz="1000" dirty="0">
                <a:solidFill>
                  <a:srgbClr val="92D050"/>
                </a:solidFill>
              </a:rPr>
              <a:t>()</a:t>
            </a:r>
          </a:p>
          <a:p>
            <a:endParaRPr lang="en-US" sz="1000" dirty="0">
              <a:solidFill>
                <a:srgbClr val="92D050"/>
              </a:solidFill>
            </a:endParaRPr>
          </a:p>
          <a:p>
            <a:endParaRPr lang="en-US" sz="1000" dirty="0">
              <a:solidFill>
                <a:srgbClr val="92D050"/>
              </a:solidFill>
            </a:endParaRPr>
          </a:p>
          <a:p>
            <a:endParaRPr lang="en-US" sz="1000" dirty="0">
              <a:solidFill>
                <a:srgbClr val="92D050"/>
              </a:solidFill>
            </a:endParaRPr>
          </a:p>
          <a:p>
            <a:r>
              <a:rPr lang="en-US" sz="1000" dirty="0">
                <a:solidFill>
                  <a:srgbClr val="92D050"/>
                </a:solidFill>
              </a:rPr>
              <a:t>  </a:t>
            </a:r>
            <a:r>
              <a:rPr lang="en-US" sz="1000" dirty="0" err="1">
                <a:solidFill>
                  <a:srgbClr val="92D050"/>
                </a:solidFill>
              </a:rPr>
              <a:t>multiitemMbo</a:t>
            </a:r>
            <a:r>
              <a:rPr lang="en-US" sz="1000" dirty="0">
                <a:solidFill>
                  <a:srgbClr val="92D050"/>
                </a:solidFill>
              </a:rPr>
              <a:t> = </a:t>
            </a:r>
            <a:r>
              <a:rPr lang="en-US" sz="1000" dirty="0" err="1">
                <a:solidFill>
                  <a:srgbClr val="92D050"/>
                </a:solidFill>
              </a:rPr>
              <a:t>multiitemSet.moveNext</a:t>
            </a:r>
            <a:r>
              <a:rPr lang="en-US" sz="1000" dirty="0">
                <a:solidFill>
                  <a:srgbClr val="92D050"/>
                </a:solidFill>
              </a:rPr>
              <a:t>()</a:t>
            </a:r>
          </a:p>
        </p:txBody>
      </p:sp>
      <p:sp>
        <p:nvSpPr>
          <p:cNvPr id="7" name="TextBox 6">
            <a:extLst>
              <a:ext uri="{FF2B5EF4-FFF2-40B4-BE49-F238E27FC236}">
                <a16:creationId xmlns:a16="http://schemas.microsoft.com/office/drawing/2014/main" id="{65DD38DA-609F-A169-B74A-B83936552C7D}"/>
              </a:ext>
            </a:extLst>
          </p:cNvPr>
          <p:cNvSpPr txBox="1"/>
          <p:nvPr/>
        </p:nvSpPr>
        <p:spPr>
          <a:xfrm>
            <a:off x="9918633" y="2876073"/>
            <a:ext cx="1829925" cy="369332"/>
          </a:xfrm>
          <a:prstGeom prst="rect">
            <a:avLst/>
          </a:prstGeom>
          <a:noFill/>
        </p:spPr>
        <p:txBody>
          <a:bodyPr wrap="none" rtlCol="0">
            <a:spAutoFit/>
          </a:bodyPr>
          <a:lstStyle/>
          <a:p>
            <a:pPr algn="r"/>
            <a:r>
              <a:rPr lang="en-US" sz="1800" dirty="0"/>
              <a:t>PART 5 OF SCRIPT</a:t>
            </a:r>
          </a:p>
        </p:txBody>
      </p:sp>
    </p:spTree>
    <p:extLst>
      <p:ext uri="{BB962C8B-B14F-4D97-AF65-F5344CB8AC3E}">
        <p14:creationId xmlns:p14="http://schemas.microsoft.com/office/powerpoint/2010/main" val="1886097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CA" dirty="0">
                <a:latin typeface="Calibri" panose="020F0502020204030204" pitchFamily="34" charset="0"/>
                <a:cs typeface="Calibri" panose="020F0502020204030204" pitchFamily="34" charset="0"/>
              </a:rPr>
              <a:t>New Workflow Action Group</a:t>
            </a:r>
          </a:p>
        </p:txBody>
      </p:sp>
      <p:pic>
        <p:nvPicPr>
          <p:cNvPr id="4" name="Picture 3">
            <a:extLst>
              <a:ext uri="{FF2B5EF4-FFF2-40B4-BE49-F238E27FC236}">
                <a16:creationId xmlns:a16="http://schemas.microsoft.com/office/drawing/2014/main" id="{019A2DBE-C66E-E1F8-AE15-D739AB656DBF}"/>
              </a:ext>
            </a:extLst>
          </p:cNvPr>
          <p:cNvPicPr>
            <a:picLocks noChangeAspect="1"/>
          </p:cNvPicPr>
          <p:nvPr/>
        </p:nvPicPr>
        <p:blipFill>
          <a:blip r:embed="rId3"/>
          <a:stretch>
            <a:fillRect/>
          </a:stretch>
        </p:blipFill>
        <p:spPr>
          <a:xfrm>
            <a:off x="965442" y="1422060"/>
            <a:ext cx="9075202" cy="4666578"/>
          </a:xfrm>
          <a:prstGeom prst="rect">
            <a:avLst/>
          </a:prstGeom>
          <a:ln>
            <a:solidFill>
              <a:schemeClr val="tx1"/>
            </a:solidFill>
          </a:ln>
        </p:spPr>
      </p:pic>
    </p:spTree>
    <p:extLst>
      <p:ext uri="{BB962C8B-B14F-4D97-AF65-F5344CB8AC3E}">
        <p14:creationId xmlns:p14="http://schemas.microsoft.com/office/powerpoint/2010/main" val="1336750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CA" dirty="0">
                <a:latin typeface="Calibri" panose="020F0502020204030204" pitchFamily="34" charset="0"/>
                <a:cs typeface="Calibri" panose="020F0502020204030204" pitchFamily="34" charset="0"/>
              </a:rPr>
              <a:t>New Workflow</a:t>
            </a:r>
          </a:p>
        </p:txBody>
      </p:sp>
      <p:pic>
        <p:nvPicPr>
          <p:cNvPr id="2" name="Picture 1">
            <a:extLst>
              <a:ext uri="{FF2B5EF4-FFF2-40B4-BE49-F238E27FC236}">
                <a16:creationId xmlns:a16="http://schemas.microsoft.com/office/drawing/2014/main" id="{B19C1DAF-65D5-9FF6-EF00-93C22020C266}"/>
              </a:ext>
            </a:extLst>
          </p:cNvPr>
          <p:cNvPicPr>
            <a:picLocks noChangeAspect="1"/>
          </p:cNvPicPr>
          <p:nvPr/>
        </p:nvPicPr>
        <p:blipFill>
          <a:blip r:embed="rId3"/>
          <a:stretch>
            <a:fillRect/>
          </a:stretch>
        </p:blipFill>
        <p:spPr>
          <a:xfrm>
            <a:off x="851647" y="1341783"/>
            <a:ext cx="9563969" cy="3075751"/>
          </a:xfrm>
          <a:prstGeom prst="rect">
            <a:avLst/>
          </a:prstGeom>
          <a:ln>
            <a:solidFill>
              <a:schemeClr val="tx1"/>
            </a:solidFill>
          </a:ln>
        </p:spPr>
      </p:pic>
      <p:pic>
        <p:nvPicPr>
          <p:cNvPr id="8" name="Picture 7">
            <a:extLst>
              <a:ext uri="{FF2B5EF4-FFF2-40B4-BE49-F238E27FC236}">
                <a16:creationId xmlns:a16="http://schemas.microsoft.com/office/drawing/2014/main" id="{67C9CDBD-314A-650C-6E8B-CE1493113463}"/>
              </a:ext>
            </a:extLst>
          </p:cNvPr>
          <p:cNvPicPr>
            <a:picLocks noChangeAspect="1"/>
          </p:cNvPicPr>
          <p:nvPr/>
        </p:nvPicPr>
        <p:blipFill>
          <a:blip r:embed="rId4"/>
          <a:stretch>
            <a:fillRect/>
          </a:stretch>
        </p:blipFill>
        <p:spPr>
          <a:xfrm>
            <a:off x="8038298" y="3859826"/>
            <a:ext cx="3639058" cy="2372056"/>
          </a:xfrm>
          <a:prstGeom prst="rect">
            <a:avLst/>
          </a:prstGeom>
          <a:ln>
            <a:solidFill>
              <a:schemeClr val="tx1"/>
            </a:solidFill>
          </a:ln>
        </p:spPr>
      </p:pic>
    </p:spTree>
    <p:extLst>
      <p:ext uri="{BB962C8B-B14F-4D97-AF65-F5344CB8AC3E}">
        <p14:creationId xmlns:p14="http://schemas.microsoft.com/office/powerpoint/2010/main" val="388531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CA" dirty="0">
                <a:latin typeface="+mn-lt"/>
              </a:rPr>
              <a:t>Overview</a:t>
            </a:r>
          </a:p>
        </p:txBody>
      </p:sp>
      <p:sp>
        <p:nvSpPr>
          <p:cNvPr id="5" name="TextBox 4">
            <a:extLst>
              <a:ext uri="{FF2B5EF4-FFF2-40B4-BE49-F238E27FC236}">
                <a16:creationId xmlns:a16="http://schemas.microsoft.com/office/drawing/2014/main" id="{CA8E95FE-A02F-F599-B464-AD8AEF8C7061}"/>
              </a:ext>
            </a:extLst>
          </p:cNvPr>
          <p:cNvSpPr txBox="1"/>
          <p:nvPr/>
        </p:nvSpPr>
        <p:spPr>
          <a:xfrm>
            <a:off x="851647" y="1341783"/>
            <a:ext cx="10515600" cy="3970318"/>
          </a:xfrm>
          <a:prstGeom prst="rect">
            <a:avLst/>
          </a:prstGeom>
          <a:noFill/>
        </p:spPr>
        <p:txBody>
          <a:bodyPr wrap="square" rtlCol="0">
            <a:spAutoFit/>
          </a:bodyPr>
          <a:lstStyle/>
          <a:p>
            <a:r>
              <a:rPr lang="en-CA" dirty="0"/>
              <a:t>On a recent project, our customer requested the creation of an application in Maximo to allow end users to request the creation of a new Item in the Item Master and Inventory.</a:t>
            </a:r>
          </a:p>
          <a:p>
            <a:endParaRPr lang="en-CA" dirty="0"/>
          </a:p>
          <a:p>
            <a:r>
              <a:rPr lang="en-CA" dirty="0"/>
              <a:t>After implementing the original design which was to allow the user to request the creation of one item/inventory record at a time, it soon became apparent that this would result in a burden on the reviewers and approvers.  They would be receiving a bunch of workflow assignments to review and approve the inventory requests, especially after a plant turn-around and the usual spare parts that might be left over from that effort.</a:t>
            </a:r>
          </a:p>
          <a:p>
            <a:endParaRPr lang="en-CA" dirty="0"/>
          </a:p>
          <a:p>
            <a:r>
              <a:rPr lang="en-CA" dirty="0"/>
              <a:t>Make is simpler:</a:t>
            </a:r>
          </a:p>
          <a:p>
            <a:pPr marL="285750" indent="-285750">
              <a:buFont typeface="Arial" panose="020B0604020202020204" pitchFamily="34" charset="0"/>
              <a:buChar char="•"/>
            </a:pPr>
            <a:r>
              <a:rPr lang="en-CA" dirty="0"/>
              <a:t>Allow the user to add as many items as they need to a single inventory request.</a:t>
            </a:r>
          </a:p>
          <a:p>
            <a:pPr marL="285750" indent="-285750">
              <a:buFont typeface="Arial" panose="020B0604020202020204" pitchFamily="34" charset="0"/>
              <a:buChar char="•"/>
            </a:pPr>
            <a:r>
              <a:rPr lang="en-CA" dirty="0"/>
              <a:t>Add any and all items which are created to the spare parts list for a single asset or a list of assets.</a:t>
            </a:r>
          </a:p>
          <a:p>
            <a:pPr marL="285750" indent="-285750">
              <a:buFont typeface="Arial" panose="020B0604020202020204" pitchFamily="34" charset="0"/>
              <a:buChar char="•"/>
            </a:pPr>
            <a:r>
              <a:rPr lang="en-CA" dirty="0"/>
              <a:t>Allow the addition of item images to the multi-line inventory request.</a:t>
            </a:r>
          </a:p>
          <a:p>
            <a:pPr marL="285750" indent="-285750">
              <a:buFont typeface="Arial" panose="020B0604020202020204" pitchFamily="34" charset="0"/>
              <a:buChar char="•"/>
            </a:pPr>
            <a:r>
              <a:rPr lang="en-CA" dirty="0"/>
              <a:t>Separate out the item details to a new table instead of further configuring the Ticket Object.</a:t>
            </a:r>
          </a:p>
        </p:txBody>
      </p:sp>
    </p:spTree>
    <p:extLst>
      <p:ext uri="{BB962C8B-B14F-4D97-AF65-F5344CB8AC3E}">
        <p14:creationId xmlns:p14="http://schemas.microsoft.com/office/powerpoint/2010/main" val="2893366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CA" dirty="0">
                <a:latin typeface="Calibri" panose="020F0502020204030204" pitchFamily="34" charset="0"/>
                <a:cs typeface="Calibri" panose="020F0502020204030204" pitchFamily="34" charset="0"/>
              </a:rPr>
              <a:t>Credits and Acknowledgements</a:t>
            </a:r>
          </a:p>
        </p:txBody>
      </p:sp>
      <p:sp>
        <p:nvSpPr>
          <p:cNvPr id="2" name="TextBox 1">
            <a:extLst>
              <a:ext uri="{FF2B5EF4-FFF2-40B4-BE49-F238E27FC236}">
                <a16:creationId xmlns:a16="http://schemas.microsoft.com/office/drawing/2014/main" id="{FF1C509A-FD9C-C1A4-6043-008936B34087}"/>
              </a:ext>
            </a:extLst>
          </p:cNvPr>
          <p:cNvSpPr txBox="1"/>
          <p:nvPr/>
        </p:nvSpPr>
        <p:spPr>
          <a:xfrm>
            <a:off x="851647" y="1341783"/>
            <a:ext cx="10686067" cy="5016758"/>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This presentation is a compilation of many great ideas and configurations in Maximo that I have</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seen and used elsewhere.  Many have been topics for presentations at previous </a:t>
            </a:r>
            <a:r>
              <a:rPr lang="en-US" sz="2000" b="1" dirty="0">
                <a:solidFill>
                  <a:schemeClr val="tx2"/>
                </a:solidFill>
                <a:latin typeface="Calibri" panose="020F0502020204030204" pitchFamily="34" charset="0"/>
                <a:cs typeface="Calibri" panose="020F0502020204030204" pitchFamily="34" charset="0"/>
              </a:rPr>
              <a:t>MaxTECH</a:t>
            </a:r>
            <a:r>
              <a:rPr lang="en-US" sz="2000" dirty="0">
                <a:latin typeface="Calibri" panose="020F0502020204030204" pitchFamily="34" charset="0"/>
                <a:cs typeface="Calibri" panose="020F0502020204030204" pitchFamily="34" charset="0"/>
              </a:rPr>
              <a:t> </a:t>
            </a:r>
          </a:p>
          <a:p>
            <a:r>
              <a:rPr lang="en-US" sz="2000" dirty="0" err="1">
                <a:latin typeface="Calibri" panose="020F0502020204030204" pitchFamily="34" charset="0"/>
                <a:cs typeface="Calibri" panose="020F0502020204030204" pitchFamily="34" charset="0"/>
              </a:rPr>
              <a:t>sesisions</a:t>
            </a:r>
            <a:r>
              <a:rPr lang="en-US" sz="2000" dirty="0">
                <a:latin typeface="Calibri" panose="020F0502020204030204" pitchFamily="34" charset="0"/>
                <a:cs typeface="Calibri" panose="020F0502020204030204" pitchFamily="34" charset="0"/>
              </a:rPr>
              <a:t> on their own.  The purpose of today is to show how you can bring concepts together in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Maximo to make even a custom application better.</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If you need any of the details on how to implement any of the features described in this presentation</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drop me an email and I would be happy to provide them for you and your company.</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Also note the features do not need to be limited to just this application but can be applied to any</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application in Maximo.  It is the skills and concepts and being creative in your configuration</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which are important.</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Stephen Hume</a:t>
            </a:r>
          </a:p>
          <a:p>
            <a:r>
              <a:rPr lang="en-US" sz="2000" dirty="0">
                <a:latin typeface="Calibri" panose="020F0502020204030204" pitchFamily="34" charset="0"/>
                <a:cs typeface="Calibri" panose="020F0502020204030204" pitchFamily="34" charset="0"/>
                <a:hlinkClick r:id="rId3"/>
              </a:rPr>
              <a:t>stephen.hume@sheffieldscientific.com</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403 651-6117</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874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ACF00-2247-1F49-A194-CB1A1281678E}"/>
              </a:ext>
            </a:extLst>
          </p:cNvPr>
          <p:cNvSpPr>
            <a:spLocks noGrp="1"/>
          </p:cNvSpPr>
          <p:nvPr>
            <p:ph type="body" sz="quarter" idx="11"/>
          </p:nvPr>
        </p:nvSpPr>
        <p:spPr>
          <a:xfrm>
            <a:off x="826751" y="1180976"/>
            <a:ext cx="7189204" cy="2652531"/>
          </a:xfrm>
        </p:spPr>
        <p:txBody>
          <a:bodyPr>
            <a:normAutofit/>
          </a:bodyPr>
          <a:lstStyle/>
          <a:p>
            <a:r>
              <a:rPr lang="en-US" sz="10200" dirty="0"/>
              <a:t>Thank you</a:t>
            </a:r>
          </a:p>
        </p:txBody>
      </p:sp>
      <p:cxnSp>
        <p:nvCxnSpPr>
          <p:cNvPr id="11" name="Straight Connector 10">
            <a:extLst>
              <a:ext uri="{FF2B5EF4-FFF2-40B4-BE49-F238E27FC236}">
                <a16:creationId xmlns:a16="http://schemas.microsoft.com/office/drawing/2014/main" id="{BB4A9C62-34B7-498F-801D-B6803778D360}"/>
              </a:ext>
            </a:extLst>
          </p:cNvPr>
          <p:cNvCxnSpPr>
            <a:cxnSpLocks/>
          </p:cNvCxnSpPr>
          <p:nvPr/>
        </p:nvCxnSpPr>
        <p:spPr>
          <a:xfrm>
            <a:off x="943213" y="1990951"/>
            <a:ext cx="5417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B4419BF-2931-4EE7-9CF9-70E68967949A}"/>
              </a:ext>
            </a:extLst>
          </p:cNvPr>
          <p:cNvSpPr txBox="1">
            <a:spLocks/>
          </p:cNvSpPr>
          <p:nvPr/>
        </p:nvSpPr>
        <p:spPr>
          <a:xfrm>
            <a:off x="862963" y="2917217"/>
            <a:ext cx="2468864" cy="833258"/>
          </a:xfrm>
          <a:prstGeom prst="rect">
            <a:avLst/>
          </a:prstGeom>
        </p:spPr>
        <p:txBody>
          <a:bodyPr vert="horz" lIns="91440" tIns="45720" rIns="91440" bIns="45720" rtlCol="0" anchor="t">
            <a:normAutofit/>
          </a:bodyPr>
          <a:lstStyle>
            <a:lvl1pPr marL="0" marR="0" indent="0" algn="l" defTabSz="914400" rtl="0" eaLnBrk="1" fontAlgn="auto" latinLnBrk="0" hangingPunct="1">
              <a:lnSpc>
                <a:spcPts val="2300"/>
              </a:lnSpc>
              <a:spcBef>
                <a:spcPts val="1000"/>
              </a:spcBef>
              <a:spcAft>
                <a:spcPts val="0"/>
              </a:spcAft>
              <a:buClrTx/>
              <a:buSzTx/>
              <a:buFont typeface="Arial"/>
              <a:buNone/>
              <a:tabLst/>
              <a:defRPr sz="1500" b="1" i="0" kern="1200">
                <a:solidFill>
                  <a:schemeClr val="tx1"/>
                </a:solidFill>
                <a:latin typeface="Source Sans Pro" panose="020B0503030403020204" pitchFamily="34" charset="77"/>
                <a:ea typeface="Open Sans" charset="0"/>
                <a:cs typeface="Open Sans" charset="0"/>
              </a:defRPr>
            </a:lvl1pPr>
            <a:lvl2pPr marL="685800" indent="-228600" algn="l" defTabSz="914400" rtl="0" eaLnBrk="1" latinLnBrk="0" hangingPunct="1">
              <a:lnSpc>
                <a:spcPct val="90000"/>
              </a:lnSpc>
              <a:spcBef>
                <a:spcPts val="500"/>
              </a:spcBef>
              <a:buFont typeface="System Font Regular"/>
              <a:buChar char="→"/>
              <a:defRPr sz="1400" b="0" i="0" kern="1200">
                <a:solidFill>
                  <a:schemeClr val="bg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Wingdings" pitchFamily="2" charset="2"/>
              <a:buChar char="ü"/>
              <a:defRPr sz="1200" b="0" i="0" kern="1200">
                <a:solidFill>
                  <a:schemeClr val="bg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a:buChar char="•"/>
              <a:defRPr sz="1100" b="0" i="0" kern="1200">
                <a:solidFill>
                  <a:schemeClr val="bg1"/>
                </a:solidFill>
                <a:latin typeface="Source Sans Pro" panose="020B0503030403020204" pitchFamily="34" charset="77"/>
                <a:ea typeface="+mn-ea"/>
                <a:cs typeface="+mn-cs"/>
              </a:defRPr>
            </a:lvl4pPr>
            <a:lvl5pPr marL="2000250" indent="-171450" algn="l" defTabSz="914400" rtl="0" eaLnBrk="1" latinLnBrk="0" hangingPunct="1">
              <a:lnSpc>
                <a:spcPct val="90000"/>
              </a:lnSpc>
              <a:spcBef>
                <a:spcPts val="500"/>
              </a:spcBef>
              <a:buFont typeface="System Font Regular"/>
              <a:buChar char="→"/>
              <a:defRPr sz="1100" b="0" i="0" kern="1200">
                <a:solidFill>
                  <a:schemeClr val="bg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defTabSz="914400" rtl="0" eaLnBrk="1" fontAlgn="auto" latinLnBrk="0" hangingPunct="1">
              <a:lnSpc>
                <a:spcPts val="1800"/>
              </a:lnSpc>
              <a:spcBef>
                <a:spcPts val="0"/>
              </a:spcBef>
              <a:spcAft>
                <a:spcPts val="0"/>
              </a:spcAft>
              <a:buClrTx/>
              <a:buSzTx/>
              <a:buFont typeface="Arial"/>
              <a:buNone/>
              <a:tabLst/>
              <a:defRPr/>
            </a:pPr>
            <a:r>
              <a:rPr kumimoji="0" lang="en-US" sz="4000" i="0" u="none" strike="noStrike" kern="1200" cap="none" spc="0" normalizeH="0" baseline="0" noProof="0" dirty="0">
                <a:ln>
                  <a:noFill/>
                </a:ln>
                <a:solidFill>
                  <a:schemeClr val="bg1"/>
                </a:solidFill>
                <a:effectLst/>
                <a:uLnTx/>
                <a:uFillTx/>
                <a:latin typeface="Source Sans Pro"/>
                <a:ea typeface="Open Sans"/>
                <a:cs typeface="Open Sans"/>
              </a:rPr>
              <a:t>Ask us</a:t>
            </a:r>
          </a:p>
          <a:p>
            <a:pPr marL="0" marR="0" lvl="0" indent="0" defTabSz="914400" rtl="0" eaLnBrk="1" fontAlgn="auto" latinLnBrk="0" hangingPunct="1">
              <a:lnSpc>
                <a:spcPts val="1800"/>
              </a:lnSpc>
              <a:spcBef>
                <a:spcPts val="0"/>
              </a:spcBef>
              <a:spcAft>
                <a:spcPts val="0"/>
              </a:spcAft>
              <a:buClrTx/>
              <a:buSzTx/>
              <a:buFont typeface="Arial"/>
              <a:buNone/>
              <a:tabLst/>
              <a:defRPr/>
            </a:pPr>
            <a:r>
              <a:rPr kumimoji="0" lang="en-US" sz="2000" b="0" i="0" u="none" strike="noStrike" kern="1200" cap="none" spc="0" normalizeH="0" baseline="0" noProof="0" dirty="0">
                <a:ln>
                  <a:noFill/>
                </a:ln>
                <a:solidFill>
                  <a:schemeClr val="bg1"/>
                </a:solidFill>
                <a:effectLst/>
                <a:uLnTx/>
                <a:uFillTx/>
                <a:latin typeface="Source Sans Pro"/>
                <a:ea typeface="Open Sans"/>
                <a:cs typeface="Open Sans"/>
              </a:rPr>
              <a:t>a technical question:</a:t>
            </a:r>
            <a:endParaRPr kumimoji="0" lang="en-US" sz="2000" b="0" i="0" u="none" strike="noStrike" kern="1200" cap="none" spc="0" normalizeH="0" baseline="0" noProof="0" dirty="0">
              <a:ln>
                <a:noFill/>
              </a:ln>
              <a:solidFill>
                <a:schemeClr val="bg1"/>
              </a:solidFill>
              <a:effectLst/>
              <a:uLnTx/>
              <a:uFillTx/>
              <a:latin typeface="Source Sans Pro" panose="020B0503030403020204" pitchFamily="34" charset="77"/>
              <a:ea typeface="Open Sans" charset="0"/>
              <a:cs typeface="Open Sans" charset="0"/>
            </a:endParaRPr>
          </a:p>
        </p:txBody>
      </p:sp>
      <p:sp>
        <p:nvSpPr>
          <p:cNvPr id="15" name="Text Placeholder 20">
            <a:extLst>
              <a:ext uri="{FF2B5EF4-FFF2-40B4-BE49-F238E27FC236}">
                <a16:creationId xmlns:a16="http://schemas.microsoft.com/office/drawing/2014/main" id="{F7B5AFD9-23AD-424D-BC80-2EB13CF81923}"/>
              </a:ext>
            </a:extLst>
          </p:cNvPr>
          <p:cNvSpPr txBox="1">
            <a:spLocks/>
          </p:cNvSpPr>
          <p:nvPr/>
        </p:nvSpPr>
        <p:spPr>
          <a:xfrm>
            <a:off x="640632" y="5628209"/>
            <a:ext cx="2790070" cy="29961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a:buNone/>
              <a:defRPr sz="1200" b="0" i="0" kern="1200">
                <a:solidFill>
                  <a:schemeClr val="tx1"/>
                </a:solidFill>
                <a:latin typeface="Source Sans Pro" panose="020B0503030403020204" pitchFamily="34" charset="77"/>
                <a:ea typeface="Open Sans" charset="0"/>
                <a:cs typeface="Open Sans" charset="0"/>
              </a:defRPr>
            </a:lvl1pPr>
            <a:lvl2pPr marL="685800" indent="-228600" algn="l" defTabSz="914400" rtl="0" eaLnBrk="1" latinLnBrk="0" hangingPunct="1">
              <a:lnSpc>
                <a:spcPct val="90000"/>
              </a:lnSpc>
              <a:spcBef>
                <a:spcPts val="500"/>
              </a:spcBef>
              <a:buFont typeface="System Font Regular"/>
              <a:buChar char="→"/>
              <a:defRPr sz="1400" b="0" i="0" kern="1200">
                <a:solidFill>
                  <a:schemeClr val="bg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Wingdings" pitchFamily="2" charset="2"/>
              <a:buChar char="ü"/>
              <a:defRPr sz="1200" b="0" i="0" kern="1200">
                <a:solidFill>
                  <a:schemeClr val="bg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a:buChar char="•"/>
              <a:defRPr sz="1100" b="0" i="0" kern="1200">
                <a:solidFill>
                  <a:schemeClr val="bg1"/>
                </a:solidFill>
                <a:latin typeface="Source Sans Pro" panose="020B0503030403020204" pitchFamily="34" charset="77"/>
                <a:ea typeface="+mn-ea"/>
                <a:cs typeface="+mn-cs"/>
              </a:defRPr>
            </a:lvl4pPr>
            <a:lvl5pPr marL="2000250" indent="-171450" algn="l" defTabSz="914400" rtl="0" eaLnBrk="1" latinLnBrk="0" hangingPunct="1">
              <a:lnSpc>
                <a:spcPct val="90000"/>
              </a:lnSpc>
              <a:spcBef>
                <a:spcPts val="500"/>
              </a:spcBef>
              <a:buFont typeface="System Font Regular"/>
              <a:buChar char="→"/>
              <a:defRPr sz="1100" b="0" i="0" kern="1200">
                <a:solidFill>
                  <a:schemeClr val="bg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a:buNone/>
              <a:tabLst/>
              <a:defRPr/>
            </a:pPr>
            <a:r>
              <a:rPr kumimoji="0" lang="en-US" sz="1600" i="0" u="none" strike="noStrike" kern="1200" cap="none" spc="0" normalizeH="0" baseline="0" noProof="0">
                <a:ln>
                  <a:noFill/>
                </a:ln>
                <a:solidFill>
                  <a:schemeClr val="bg1"/>
                </a:solidFill>
                <a:effectLst/>
                <a:uLnTx/>
                <a:uFillTx/>
                <a:latin typeface="Source Sans Pro" panose="020B0503030403020204" pitchFamily="34" charset="77"/>
                <a:ea typeface="Open Sans" charset="0"/>
                <a:cs typeface="Open Sans" charset="0"/>
              </a:rPr>
              <a:t>maxtech@bpdzenith.com</a:t>
            </a:r>
            <a:endParaRPr kumimoji="0" lang="en-CA" sz="1600" i="0" u="none" strike="noStrike" kern="1200" cap="none" spc="0" normalizeH="0" baseline="0" noProof="0">
              <a:ln>
                <a:noFill/>
              </a:ln>
              <a:solidFill>
                <a:schemeClr val="bg1"/>
              </a:solidFill>
              <a:effectLst/>
              <a:uLnTx/>
              <a:uFillTx/>
              <a:latin typeface="Source Sans Pro" panose="020B0503030403020204" pitchFamily="34" charset="77"/>
              <a:ea typeface="Open Sans" charset="0"/>
              <a:cs typeface="Open Sans" charset="0"/>
            </a:endParaRPr>
          </a:p>
        </p:txBody>
      </p:sp>
      <p:sp>
        <p:nvSpPr>
          <p:cNvPr id="17" name="Text Placeholder 20">
            <a:extLst>
              <a:ext uri="{FF2B5EF4-FFF2-40B4-BE49-F238E27FC236}">
                <a16:creationId xmlns:a16="http://schemas.microsoft.com/office/drawing/2014/main" id="{F8FFC6AE-2EE8-451E-A26D-269E07514E7C}"/>
              </a:ext>
            </a:extLst>
          </p:cNvPr>
          <p:cNvSpPr txBox="1">
            <a:spLocks/>
          </p:cNvSpPr>
          <p:nvPr/>
        </p:nvSpPr>
        <p:spPr>
          <a:xfrm>
            <a:off x="3695411" y="5628209"/>
            <a:ext cx="3388127" cy="29961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a:buNone/>
              <a:defRPr sz="1200" b="0" i="0" kern="1200">
                <a:solidFill>
                  <a:schemeClr val="tx1"/>
                </a:solidFill>
                <a:latin typeface="Source Sans Pro" panose="020B0503030403020204" pitchFamily="34" charset="77"/>
                <a:ea typeface="Open Sans" charset="0"/>
                <a:cs typeface="Open Sans" charset="0"/>
              </a:defRPr>
            </a:lvl1pPr>
            <a:lvl2pPr marL="685800" indent="-228600" algn="l" defTabSz="914400" rtl="0" eaLnBrk="1" latinLnBrk="0" hangingPunct="1">
              <a:lnSpc>
                <a:spcPct val="90000"/>
              </a:lnSpc>
              <a:spcBef>
                <a:spcPts val="500"/>
              </a:spcBef>
              <a:buFont typeface="System Font Regular"/>
              <a:buChar char="→"/>
              <a:defRPr sz="1400" b="0" i="0" kern="1200">
                <a:solidFill>
                  <a:schemeClr val="bg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Wingdings" pitchFamily="2" charset="2"/>
              <a:buChar char="ü"/>
              <a:defRPr sz="1200" b="0" i="0" kern="1200">
                <a:solidFill>
                  <a:schemeClr val="bg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a:buChar char="•"/>
              <a:defRPr sz="1100" b="0" i="0" kern="1200">
                <a:solidFill>
                  <a:schemeClr val="bg1"/>
                </a:solidFill>
                <a:latin typeface="Source Sans Pro" panose="020B0503030403020204" pitchFamily="34" charset="77"/>
                <a:ea typeface="+mn-ea"/>
                <a:cs typeface="+mn-cs"/>
              </a:defRPr>
            </a:lvl4pPr>
            <a:lvl5pPr marL="2000250" indent="-171450" algn="l" defTabSz="914400" rtl="0" eaLnBrk="1" latinLnBrk="0" hangingPunct="1">
              <a:lnSpc>
                <a:spcPct val="90000"/>
              </a:lnSpc>
              <a:spcBef>
                <a:spcPts val="500"/>
              </a:spcBef>
              <a:buFont typeface="System Font Regular"/>
              <a:buChar char="→"/>
              <a:defRPr sz="1100" b="0" i="0" kern="1200">
                <a:solidFill>
                  <a:schemeClr val="bg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1000"/>
              </a:spcBef>
              <a:spcAft>
                <a:spcPts val="0"/>
              </a:spcAft>
              <a:buClrTx/>
              <a:buSzTx/>
              <a:buFont typeface="Arial"/>
              <a:buNone/>
              <a:tabLst/>
              <a:defRPr/>
            </a:pPr>
            <a:r>
              <a:rPr kumimoji="0" lang="en-US" sz="1600" i="0" u="none" strike="noStrike" kern="1200" cap="none" spc="0" normalizeH="0" baseline="0" noProof="0" dirty="0">
                <a:ln>
                  <a:noFill/>
                </a:ln>
                <a:solidFill>
                  <a:schemeClr val="bg1"/>
                </a:solidFill>
                <a:effectLst/>
                <a:uLnTx/>
                <a:uFillTx/>
                <a:latin typeface="Source Sans Pro" panose="020B0503030403020204" pitchFamily="34" charset="77"/>
                <a:ea typeface="Open Sans" charset="0"/>
                <a:cs typeface="Open Sans" charset="0"/>
              </a:rPr>
              <a:t>www.bpdzenith.com/na/maxtech/</a:t>
            </a:r>
            <a:endParaRPr kumimoji="0" lang="en-CA" sz="1600" i="0" u="none" strike="noStrike" kern="1200" cap="none" spc="0" normalizeH="0" baseline="0" noProof="0" dirty="0">
              <a:ln>
                <a:noFill/>
              </a:ln>
              <a:solidFill>
                <a:schemeClr val="bg1"/>
              </a:solidFill>
              <a:effectLst/>
              <a:uLnTx/>
              <a:uFillTx/>
              <a:latin typeface="Source Sans Pro" panose="020B0503030403020204" pitchFamily="34" charset="77"/>
              <a:ea typeface="Open Sans" charset="0"/>
              <a:cs typeface="Open Sans" charset="0"/>
            </a:endParaRPr>
          </a:p>
        </p:txBody>
      </p:sp>
      <p:sp>
        <p:nvSpPr>
          <p:cNvPr id="19" name="Text Placeholder 3">
            <a:extLst>
              <a:ext uri="{FF2B5EF4-FFF2-40B4-BE49-F238E27FC236}">
                <a16:creationId xmlns:a16="http://schemas.microsoft.com/office/drawing/2014/main" id="{7E193793-BE08-4AAE-8806-BD651F1DC32B}"/>
              </a:ext>
            </a:extLst>
          </p:cNvPr>
          <p:cNvSpPr txBox="1">
            <a:spLocks/>
          </p:cNvSpPr>
          <p:nvPr/>
        </p:nvSpPr>
        <p:spPr>
          <a:xfrm>
            <a:off x="3668251" y="2917217"/>
            <a:ext cx="2468864" cy="833258"/>
          </a:xfrm>
          <a:prstGeom prst="rect">
            <a:avLst/>
          </a:prstGeom>
        </p:spPr>
        <p:txBody>
          <a:bodyPr vert="horz" lIns="91440" tIns="45720" rIns="91440" bIns="45720" rtlCol="0" anchor="t">
            <a:normAutofit/>
          </a:bodyPr>
          <a:lstStyle>
            <a:lvl1pPr marL="0" marR="0" indent="0" algn="l" defTabSz="914400" rtl="0" eaLnBrk="1" fontAlgn="auto" latinLnBrk="0" hangingPunct="1">
              <a:lnSpc>
                <a:spcPts val="2300"/>
              </a:lnSpc>
              <a:spcBef>
                <a:spcPts val="1000"/>
              </a:spcBef>
              <a:spcAft>
                <a:spcPts val="0"/>
              </a:spcAft>
              <a:buClrTx/>
              <a:buSzTx/>
              <a:buFont typeface="Arial"/>
              <a:buNone/>
              <a:tabLst/>
              <a:defRPr sz="1500" b="1" i="0" kern="1200">
                <a:solidFill>
                  <a:schemeClr val="tx1"/>
                </a:solidFill>
                <a:latin typeface="Source Sans Pro" panose="020B0503030403020204" pitchFamily="34" charset="77"/>
                <a:ea typeface="Open Sans" charset="0"/>
                <a:cs typeface="Open Sans" charset="0"/>
              </a:defRPr>
            </a:lvl1pPr>
            <a:lvl2pPr marL="685800" indent="-228600" algn="l" defTabSz="914400" rtl="0" eaLnBrk="1" latinLnBrk="0" hangingPunct="1">
              <a:lnSpc>
                <a:spcPct val="90000"/>
              </a:lnSpc>
              <a:spcBef>
                <a:spcPts val="500"/>
              </a:spcBef>
              <a:buFont typeface="System Font Regular"/>
              <a:buChar char="→"/>
              <a:defRPr sz="1400" b="0" i="0" kern="1200">
                <a:solidFill>
                  <a:schemeClr val="bg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Wingdings" pitchFamily="2" charset="2"/>
              <a:buChar char="ü"/>
              <a:defRPr sz="1200" b="0" i="0" kern="1200">
                <a:solidFill>
                  <a:schemeClr val="bg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a:buChar char="•"/>
              <a:defRPr sz="1100" b="0" i="0" kern="1200">
                <a:solidFill>
                  <a:schemeClr val="bg1"/>
                </a:solidFill>
                <a:latin typeface="Source Sans Pro" panose="020B0503030403020204" pitchFamily="34" charset="77"/>
                <a:ea typeface="+mn-ea"/>
                <a:cs typeface="+mn-cs"/>
              </a:defRPr>
            </a:lvl4pPr>
            <a:lvl5pPr marL="2000250" indent="-171450" algn="l" defTabSz="914400" rtl="0" eaLnBrk="1" latinLnBrk="0" hangingPunct="1">
              <a:lnSpc>
                <a:spcPct val="90000"/>
              </a:lnSpc>
              <a:spcBef>
                <a:spcPts val="500"/>
              </a:spcBef>
              <a:buFont typeface="System Font Regular"/>
              <a:buChar char="→"/>
              <a:defRPr sz="1100" b="0" i="0" kern="1200">
                <a:solidFill>
                  <a:schemeClr val="bg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defTabSz="914400" rtl="0" eaLnBrk="1" fontAlgn="auto" latinLnBrk="0" hangingPunct="1">
              <a:lnSpc>
                <a:spcPts val="1800"/>
              </a:lnSpc>
              <a:spcBef>
                <a:spcPts val="0"/>
              </a:spcBef>
              <a:spcAft>
                <a:spcPts val="0"/>
              </a:spcAft>
              <a:buClrTx/>
              <a:buSzTx/>
              <a:buFont typeface="Arial"/>
              <a:buNone/>
              <a:tabLst/>
              <a:defRPr/>
            </a:pPr>
            <a:r>
              <a:rPr kumimoji="0" lang="en-US" sz="4000" i="0" u="none" strike="noStrike" kern="1200" cap="none" spc="0" normalizeH="0" baseline="0" noProof="0" dirty="0">
                <a:ln>
                  <a:noFill/>
                </a:ln>
                <a:solidFill>
                  <a:schemeClr val="bg1"/>
                </a:solidFill>
                <a:effectLst/>
                <a:uLnTx/>
                <a:uFillTx/>
                <a:latin typeface="Source Sans Pro"/>
                <a:ea typeface="Open Sans"/>
                <a:cs typeface="Open Sans"/>
              </a:rPr>
              <a:t>Watch</a:t>
            </a:r>
          </a:p>
          <a:p>
            <a:pPr marL="0" marR="0" lvl="0" indent="0" defTabSz="914400" rtl="0" eaLnBrk="1" fontAlgn="auto" latinLnBrk="0" hangingPunct="1">
              <a:lnSpc>
                <a:spcPts val="1800"/>
              </a:lnSpc>
              <a:spcBef>
                <a:spcPts val="0"/>
              </a:spcBef>
              <a:spcAft>
                <a:spcPts val="0"/>
              </a:spcAft>
              <a:buClrTx/>
              <a:buSzTx/>
              <a:buFont typeface="Arial"/>
              <a:buNone/>
              <a:tabLst/>
              <a:defRPr/>
            </a:pPr>
            <a:r>
              <a:rPr kumimoji="0" lang="en-US" sz="2000" b="0" i="0" u="none" strike="noStrike" kern="1200" cap="none" spc="0" normalizeH="0" baseline="0" noProof="0" dirty="0">
                <a:ln>
                  <a:noFill/>
                </a:ln>
                <a:solidFill>
                  <a:schemeClr val="bg1"/>
                </a:solidFill>
                <a:effectLst/>
                <a:uLnTx/>
                <a:uFillTx/>
                <a:latin typeface="Source Sans Pro"/>
                <a:ea typeface="Open Sans"/>
                <a:cs typeface="Open Sans"/>
              </a:rPr>
              <a:t>previous webinars:</a:t>
            </a:r>
            <a:endParaRPr kumimoji="0" lang="en-US" sz="2000" b="0" i="0" u="none" strike="noStrike" kern="1200" cap="none" spc="0" normalizeH="0" baseline="0" noProof="0" dirty="0">
              <a:ln>
                <a:noFill/>
              </a:ln>
              <a:solidFill>
                <a:schemeClr val="bg1"/>
              </a:solidFill>
              <a:effectLst/>
              <a:uLnTx/>
              <a:uFillTx/>
              <a:latin typeface="Source Sans Pro" panose="020B0503030403020204" pitchFamily="34" charset="77"/>
              <a:ea typeface="Open Sans" charset="0"/>
              <a:cs typeface="Open Sans" charset="0"/>
            </a:endParaRPr>
          </a:p>
        </p:txBody>
      </p:sp>
      <p:sp>
        <p:nvSpPr>
          <p:cNvPr id="21" name="TextBox 20">
            <a:extLst>
              <a:ext uri="{FF2B5EF4-FFF2-40B4-BE49-F238E27FC236}">
                <a16:creationId xmlns:a16="http://schemas.microsoft.com/office/drawing/2014/main" id="{A7FDDDA7-546D-40E5-965D-6B0C928459B3}"/>
              </a:ext>
            </a:extLst>
          </p:cNvPr>
          <p:cNvSpPr txBox="1"/>
          <p:nvPr/>
        </p:nvSpPr>
        <p:spPr>
          <a:xfrm>
            <a:off x="853910" y="6011256"/>
            <a:ext cx="102769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D7747"/>
                </a:solidFill>
                <a:effectLst/>
                <a:uLnTx/>
                <a:uFillTx/>
                <a:latin typeface="Source Sans Pro" panose="020B0503030403020204" pitchFamily="34" charset="0"/>
                <a:ea typeface="+mn-ea"/>
                <a:cs typeface="+mn-cs"/>
              </a:rPr>
              <a:t>Join our LinkedIn Group | </a:t>
            </a:r>
            <a:r>
              <a:rPr kumimoji="0" lang="en-GB" sz="2000" b="1" i="0" u="none" strike="noStrike" kern="1200" cap="none" spc="0" normalizeH="0" baseline="0" noProof="0" dirty="0" err="1">
                <a:ln>
                  <a:noFill/>
                </a:ln>
                <a:solidFill>
                  <a:srgbClr val="ED7747"/>
                </a:solidFill>
                <a:effectLst/>
                <a:uLnTx/>
                <a:uFillTx/>
                <a:latin typeface="Source Sans Pro" panose="020B0503030403020204" pitchFamily="34" charset="0"/>
                <a:ea typeface="+mn-ea"/>
                <a:cs typeface="+mn-cs"/>
              </a:rPr>
              <a:t>MaxTECH</a:t>
            </a:r>
            <a:r>
              <a:rPr kumimoji="0" lang="en-GB" sz="2000" b="1" i="0" u="none" strike="noStrike" kern="1200" cap="none" spc="0" normalizeH="0" baseline="0" noProof="0" dirty="0">
                <a:ln>
                  <a:noFill/>
                </a:ln>
                <a:solidFill>
                  <a:srgbClr val="ED7747"/>
                </a:solidFill>
                <a:effectLst/>
                <a:uLnTx/>
                <a:uFillTx/>
                <a:latin typeface="Source Sans Pro" panose="020B0503030403020204" pitchFamily="34" charset="0"/>
                <a:ea typeface="+mn-ea"/>
                <a:cs typeface="+mn-cs"/>
              </a:rPr>
              <a:t> – Maximo Technical User Group</a:t>
            </a:r>
            <a:endParaRPr kumimoji="0" lang="en-CA" sz="2000" b="1" i="0" u="none" strike="noStrike" kern="1200" cap="none" spc="0" normalizeH="0" baseline="0" noProof="0" dirty="0">
              <a:ln>
                <a:noFill/>
              </a:ln>
              <a:solidFill>
                <a:srgbClr val="FF6600"/>
              </a:solidFill>
              <a:effectLst/>
              <a:uLnTx/>
              <a:uFillTx/>
              <a:latin typeface="Source Sans Pro" panose="020B0503030403020204" pitchFamily="34" charset="0"/>
              <a:ea typeface="+mn-ea"/>
              <a:cs typeface="+mn-cs"/>
            </a:endParaRPr>
          </a:p>
        </p:txBody>
      </p:sp>
      <p:pic>
        <p:nvPicPr>
          <p:cNvPr id="4" name="Picture 3" descr="Qr code&#10;&#10;Description automatically generated">
            <a:extLst>
              <a:ext uri="{FF2B5EF4-FFF2-40B4-BE49-F238E27FC236}">
                <a16:creationId xmlns:a16="http://schemas.microsoft.com/office/drawing/2014/main" id="{F115F7C7-27BE-85E8-55F1-291AE37F44C0}"/>
              </a:ext>
            </a:extLst>
          </p:cNvPr>
          <p:cNvPicPr>
            <a:picLocks noChangeAspect="1"/>
          </p:cNvPicPr>
          <p:nvPr/>
        </p:nvPicPr>
        <p:blipFill>
          <a:blip r:embed="rId2"/>
          <a:stretch>
            <a:fillRect/>
          </a:stretch>
        </p:blipFill>
        <p:spPr>
          <a:xfrm>
            <a:off x="3760455" y="3455340"/>
            <a:ext cx="2192924" cy="2192924"/>
          </a:xfrm>
          <a:prstGeom prst="rect">
            <a:avLst/>
          </a:prstGeom>
        </p:spPr>
      </p:pic>
      <p:pic>
        <p:nvPicPr>
          <p:cNvPr id="6" name="Picture 5" descr="Qr code&#10;&#10;Description automatically generated">
            <a:extLst>
              <a:ext uri="{FF2B5EF4-FFF2-40B4-BE49-F238E27FC236}">
                <a16:creationId xmlns:a16="http://schemas.microsoft.com/office/drawing/2014/main" id="{57FDC423-023C-8502-4CCF-12A1AC85C4A2}"/>
              </a:ext>
            </a:extLst>
          </p:cNvPr>
          <p:cNvPicPr>
            <a:picLocks noChangeAspect="1"/>
          </p:cNvPicPr>
          <p:nvPr/>
        </p:nvPicPr>
        <p:blipFill>
          <a:blip r:embed="rId3"/>
          <a:stretch>
            <a:fillRect/>
          </a:stretch>
        </p:blipFill>
        <p:spPr>
          <a:xfrm>
            <a:off x="939205" y="3455340"/>
            <a:ext cx="2192924" cy="2192924"/>
          </a:xfrm>
          <a:prstGeom prst="rect">
            <a:avLst/>
          </a:prstGeom>
        </p:spPr>
      </p:pic>
      <p:pic>
        <p:nvPicPr>
          <p:cNvPr id="5" name="Picture 2" descr="Great River Energy | More than a power company">
            <a:extLst>
              <a:ext uri="{FF2B5EF4-FFF2-40B4-BE49-F238E27FC236}">
                <a16:creationId xmlns:a16="http://schemas.microsoft.com/office/drawing/2014/main" id="{758A6702-8ADA-3D05-D8F4-B9130F6C2A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9" r="-4283"/>
          <a:stretch/>
        </p:blipFill>
        <p:spPr bwMode="auto">
          <a:xfrm>
            <a:off x="7358656" y="4985056"/>
            <a:ext cx="1305997" cy="5981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descr="A picture containing text, clipart&#10;&#10;Description automatically generated">
            <a:extLst>
              <a:ext uri="{FF2B5EF4-FFF2-40B4-BE49-F238E27FC236}">
                <a16:creationId xmlns:a16="http://schemas.microsoft.com/office/drawing/2014/main" id="{E1896264-80CE-B663-5811-AEE0D69F4C92}"/>
              </a:ext>
            </a:extLst>
          </p:cNvPr>
          <p:cNvPicPr>
            <a:picLocks noChangeAspect="1"/>
          </p:cNvPicPr>
          <p:nvPr/>
        </p:nvPicPr>
        <p:blipFill>
          <a:blip r:embed="rId5"/>
          <a:stretch>
            <a:fillRect/>
          </a:stretch>
        </p:blipFill>
        <p:spPr>
          <a:xfrm>
            <a:off x="9419704" y="2016768"/>
            <a:ext cx="2092626" cy="303316"/>
          </a:xfrm>
          <a:prstGeom prst="rect">
            <a:avLst/>
          </a:prstGeom>
        </p:spPr>
      </p:pic>
      <p:pic>
        <p:nvPicPr>
          <p:cNvPr id="12" name="Picture 11" descr="A logo of a company&#10;&#10;Description automatically generated">
            <a:extLst>
              <a:ext uri="{FF2B5EF4-FFF2-40B4-BE49-F238E27FC236}">
                <a16:creationId xmlns:a16="http://schemas.microsoft.com/office/drawing/2014/main" id="{6F2310A8-BB48-EEEA-0C49-8C17EDCBF239}"/>
              </a:ext>
            </a:extLst>
          </p:cNvPr>
          <p:cNvPicPr>
            <a:picLocks noChangeAspect="1"/>
          </p:cNvPicPr>
          <p:nvPr/>
        </p:nvPicPr>
        <p:blipFill>
          <a:blip r:embed="rId6"/>
          <a:stretch>
            <a:fillRect/>
          </a:stretch>
        </p:blipFill>
        <p:spPr>
          <a:xfrm>
            <a:off x="9007745" y="4975862"/>
            <a:ext cx="2593975" cy="606425"/>
          </a:xfrm>
          <a:prstGeom prst="rect">
            <a:avLst/>
          </a:prstGeom>
          <a:effectLst>
            <a:reflection blurRad="6350" stA="50000" endA="300" endPos="90000" dir="5400000" sy="-100000" algn="bl" rotWithShape="0"/>
            <a:softEdge rad="31750"/>
          </a:effectLst>
        </p:spPr>
      </p:pic>
      <p:sp>
        <p:nvSpPr>
          <p:cNvPr id="3" name="TextBox 2">
            <a:extLst>
              <a:ext uri="{FF2B5EF4-FFF2-40B4-BE49-F238E27FC236}">
                <a16:creationId xmlns:a16="http://schemas.microsoft.com/office/drawing/2014/main" id="{A81F93A1-61F6-8729-D3FF-5D60BB62DA4E}"/>
              </a:ext>
            </a:extLst>
          </p:cNvPr>
          <p:cNvSpPr txBox="1"/>
          <p:nvPr/>
        </p:nvSpPr>
        <p:spPr>
          <a:xfrm>
            <a:off x="7122783" y="4419307"/>
            <a:ext cx="4593842" cy="584775"/>
          </a:xfrm>
          <a:prstGeom prst="rect">
            <a:avLst/>
          </a:prstGeom>
          <a:noFill/>
        </p:spPr>
        <p:txBody>
          <a:bodyPr wrap="square" rtlCol="0">
            <a:spAutoFit/>
          </a:bodyPr>
          <a:lstStyle/>
          <a:p>
            <a:r>
              <a:rPr lang="en-CA" sz="3200" dirty="0">
                <a:solidFill>
                  <a:srgbClr val="ED7747"/>
                </a:solidFill>
                <a:latin typeface="+mj-lt"/>
              </a:rPr>
              <a:t>Thank You to our Partners:</a:t>
            </a:r>
          </a:p>
        </p:txBody>
      </p:sp>
    </p:spTree>
    <p:extLst>
      <p:ext uri="{BB962C8B-B14F-4D97-AF65-F5344CB8AC3E}">
        <p14:creationId xmlns:p14="http://schemas.microsoft.com/office/powerpoint/2010/main" val="2973133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61484FC9-8429-418A-8E1C-CB89F16A1C68}"/>
              </a:ext>
            </a:extLst>
          </p:cNvPr>
          <p:cNvSpPr>
            <a:spLocks noGrp="1"/>
          </p:cNvSpPr>
          <p:nvPr>
            <p:ph type="title"/>
          </p:nvPr>
        </p:nvSpPr>
        <p:spPr>
          <a:xfrm>
            <a:off x="872632" y="448386"/>
            <a:ext cx="9980776" cy="830998"/>
          </a:xfrm>
        </p:spPr>
        <p:txBody>
          <a:bodyPr/>
          <a:lstStyle/>
          <a:p>
            <a:r>
              <a:rPr lang="en-US" dirty="0">
                <a:latin typeface="Calibri" panose="020F0502020204030204" pitchFamily="34" charset="0"/>
                <a:cs typeface="Calibri" panose="020F0502020204030204" pitchFamily="34" charset="0"/>
              </a:rPr>
              <a:t>New Database Table</a:t>
            </a:r>
          </a:p>
        </p:txBody>
      </p:sp>
      <p:sp>
        <p:nvSpPr>
          <p:cNvPr id="11" name="TextBox 10">
            <a:extLst>
              <a:ext uri="{FF2B5EF4-FFF2-40B4-BE49-F238E27FC236}">
                <a16:creationId xmlns:a16="http://schemas.microsoft.com/office/drawing/2014/main" id="{4C6EA4CD-3091-BCA5-C3EF-9C2350B719E8}"/>
              </a:ext>
            </a:extLst>
          </p:cNvPr>
          <p:cNvSpPr txBox="1"/>
          <p:nvPr/>
        </p:nvSpPr>
        <p:spPr>
          <a:xfrm>
            <a:off x="872632" y="1279384"/>
            <a:ext cx="11795516" cy="369332"/>
          </a:xfrm>
          <a:prstGeom prst="rect">
            <a:avLst/>
          </a:prstGeom>
          <a:noFill/>
        </p:spPr>
        <p:txBody>
          <a:bodyPr wrap="square" rtlCol="0">
            <a:spAutoFit/>
          </a:bodyPr>
          <a:lstStyle/>
          <a:p>
            <a:r>
              <a:rPr lang="en-GB" dirty="0"/>
              <a:t>Create a new table called SSINVRMULTI (SS is the Sheffield Scientific Prefix, so you can change it to your own prefix)</a:t>
            </a:r>
          </a:p>
        </p:txBody>
      </p:sp>
      <p:sp>
        <p:nvSpPr>
          <p:cNvPr id="12" name="TextBox 11">
            <a:extLst>
              <a:ext uri="{FF2B5EF4-FFF2-40B4-BE49-F238E27FC236}">
                <a16:creationId xmlns:a16="http://schemas.microsoft.com/office/drawing/2014/main" id="{1CC052BD-F646-C495-065B-FDB8D6CE5411}"/>
              </a:ext>
            </a:extLst>
          </p:cNvPr>
          <p:cNvSpPr txBox="1"/>
          <p:nvPr/>
        </p:nvSpPr>
        <p:spPr>
          <a:xfrm>
            <a:off x="7922357" y="2544411"/>
            <a:ext cx="3291991" cy="2308324"/>
          </a:xfrm>
          <a:prstGeom prst="rect">
            <a:avLst/>
          </a:prstGeom>
          <a:noFill/>
        </p:spPr>
        <p:txBody>
          <a:bodyPr wrap="none" rtlCol="0">
            <a:spAutoFit/>
          </a:bodyPr>
          <a:lstStyle/>
          <a:p>
            <a:r>
              <a:rPr lang="en-US" sz="1800" dirty="0"/>
              <a:t>Note:</a:t>
            </a:r>
          </a:p>
          <a:p>
            <a:r>
              <a:rPr lang="en-US" sz="1800" dirty="0"/>
              <a:t>Domains are added so that</a:t>
            </a:r>
            <a:br>
              <a:rPr lang="en-US" sz="1800" dirty="0"/>
            </a:br>
            <a:r>
              <a:rPr lang="en-US" sz="1800" dirty="0"/>
              <a:t>lookups on those fields do</a:t>
            </a:r>
            <a:br>
              <a:rPr lang="en-US" sz="1800" dirty="0"/>
            </a:br>
            <a:r>
              <a:rPr lang="en-US" sz="1800" dirty="0"/>
              <a:t>not have invalid bindings.</a:t>
            </a:r>
          </a:p>
          <a:p>
            <a:endParaRPr lang="en-US" sz="1800" dirty="0"/>
          </a:p>
          <a:p>
            <a:r>
              <a:rPr lang="en-US" sz="1800" dirty="0"/>
              <a:t>This new table is being added</a:t>
            </a:r>
            <a:br>
              <a:rPr lang="en-US" sz="1800" dirty="0"/>
            </a:br>
            <a:r>
              <a:rPr lang="en-US" sz="1800" dirty="0"/>
              <a:t>to allow for an unlimited number</a:t>
            </a:r>
            <a:br>
              <a:rPr lang="en-US" sz="1800" dirty="0"/>
            </a:br>
            <a:r>
              <a:rPr lang="en-US" sz="1800" dirty="0"/>
              <a:t>of items per Inventory Request.</a:t>
            </a:r>
          </a:p>
        </p:txBody>
      </p:sp>
      <p:graphicFrame>
        <p:nvGraphicFramePr>
          <p:cNvPr id="14" name="Table 13">
            <a:extLst>
              <a:ext uri="{FF2B5EF4-FFF2-40B4-BE49-F238E27FC236}">
                <a16:creationId xmlns:a16="http://schemas.microsoft.com/office/drawing/2014/main" id="{FBB4B736-3A18-8BF1-0668-112DCFF5BE73}"/>
              </a:ext>
            </a:extLst>
          </p:cNvPr>
          <p:cNvGraphicFramePr>
            <a:graphicFrameLocks noGrp="1"/>
          </p:cNvGraphicFramePr>
          <p:nvPr>
            <p:extLst>
              <p:ext uri="{D42A27DB-BD31-4B8C-83A1-F6EECF244321}">
                <p14:modId xmlns:p14="http://schemas.microsoft.com/office/powerpoint/2010/main" val="3781784464"/>
              </p:ext>
            </p:extLst>
          </p:nvPr>
        </p:nvGraphicFramePr>
        <p:xfrm>
          <a:off x="977652" y="1791248"/>
          <a:ext cx="6767544" cy="4351347"/>
        </p:xfrm>
        <a:graphic>
          <a:graphicData uri="http://schemas.openxmlformats.org/drawingml/2006/table">
            <a:tbl>
              <a:tblPr/>
              <a:tblGrid>
                <a:gridCol w="1600531">
                  <a:extLst>
                    <a:ext uri="{9D8B030D-6E8A-4147-A177-3AD203B41FA5}">
                      <a16:colId xmlns:a16="http://schemas.microsoft.com/office/drawing/2014/main" val="2833129281"/>
                    </a:ext>
                  </a:extLst>
                </a:gridCol>
                <a:gridCol w="1968386">
                  <a:extLst>
                    <a:ext uri="{9D8B030D-6E8A-4147-A177-3AD203B41FA5}">
                      <a16:colId xmlns:a16="http://schemas.microsoft.com/office/drawing/2014/main" val="2942485507"/>
                    </a:ext>
                  </a:extLst>
                </a:gridCol>
                <a:gridCol w="506713">
                  <a:extLst>
                    <a:ext uri="{9D8B030D-6E8A-4147-A177-3AD203B41FA5}">
                      <a16:colId xmlns:a16="http://schemas.microsoft.com/office/drawing/2014/main" val="3536949761"/>
                    </a:ext>
                  </a:extLst>
                </a:gridCol>
                <a:gridCol w="372726">
                  <a:extLst>
                    <a:ext uri="{9D8B030D-6E8A-4147-A177-3AD203B41FA5}">
                      <a16:colId xmlns:a16="http://schemas.microsoft.com/office/drawing/2014/main" val="616322521"/>
                    </a:ext>
                  </a:extLst>
                </a:gridCol>
                <a:gridCol w="292335">
                  <a:extLst>
                    <a:ext uri="{9D8B030D-6E8A-4147-A177-3AD203B41FA5}">
                      <a16:colId xmlns:a16="http://schemas.microsoft.com/office/drawing/2014/main" val="4061208454"/>
                    </a:ext>
                  </a:extLst>
                </a:gridCol>
                <a:gridCol w="808792">
                  <a:extLst>
                    <a:ext uri="{9D8B030D-6E8A-4147-A177-3AD203B41FA5}">
                      <a16:colId xmlns:a16="http://schemas.microsoft.com/office/drawing/2014/main" val="2155138437"/>
                    </a:ext>
                  </a:extLst>
                </a:gridCol>
                <a:gridCol w="487225">
                  <a:extLst>
                    <a:ext uri="{9D8B030D-6E8A-4147-A177-3AD203B41FA5}">
                      <a16:colId xmlns:a16="http://schemas.microsoft.com/office/drawing/2014/main" val="2788930629"/>
                    </a:ext>
                  </a:extLst>
                </a:gridCol>
                <a:gridCol w="730836">
                  <a:extLst>
                    <a:ext uri="{9D8B030D-6E8A-4147-A177-3AD203B41FA5}">
                      <a16:colId xmlns:a16="http://schemas.microsoft.com/office/drawing/2014/main" val="4269322839"/>
                    </a:ext>
                  </a:extLst>
                </a:gridCol>
              </a:tblGrid>
              <a:tr h="131859">
                <a:tc>
                  <a:txBody>
                    <a:bodyPr/>
                    <a:lstStyle/>
                    <a:p>
                      <a:pPr algn="l" fontAlgn="b"/>
                      <a:r>
                        <a:rPr lang="en-US" sz="700" u="none" strike="noStrike">
                          <a:effectLst/>
                        </a:rPr>
                        <a:t>Attribute</a:t>
                      </a:r>
                      <a:endParaRPr lang="en-US" sz="700" b="1"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700" u="none" strike="noStrike">
                          <a:effectLst/>
                        </a:rPr>
                        <a:t>Description</a:t>
                      </a:r>
                      <a:endParaRPr lang="en-US" sz="700" b="1"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700" u="none" strike="noStrike">
                          <a:effectLst/>
                        </a:rPr>
                        <a:t>Type</a:t>
                      </a:r>
                      <a:endParaRPr lang="en-US" sz="700" b="1"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700" u="none" strike="noStrike">
                          <a:effectLst/>
                        </a:rPr>
                        <a:t>Length</a:t>
                      </a:r>
                      <a:endParaRPr lang="en-US" sz="700" b="1"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700" u="none" strike="noStrike">
                          <a:effectLst/>
                        </a:rPr>
                        <a:t>Scale</a:t>
                      </a:r>
                      <a:endParaRPr lang="en-US" sz="700" b="1"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700" u="none" strike="noStrike">
                          <a:effectLst/>
                        </a:rPr>
                        <a:t>Primary Column</a:t>
                      </a:r>
                      <a:endParaRPr lang="en-US" sz="700" b="1"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700" u="none" strike="noStrike">
                          <a:effectLst/>
                        </a:rPr>
                        <a:t>Required</a:t>
                      </a:r>
                      <a:endParaRPr lang="en-US" sz="700" b="1" i="0" u="none" strike="noStrike">
                        <a:solidFill>
                          <a:srgbClr val="000000"/>
                        </a:solidFill>
                        <a:effectLst/>
                        <a:latin typeface="Calibri" panose="020F0502020204030204" pitchFamily="34" charset="0"/>
                      </a:endParaRPr>
                    </a:p>
                  </a:txBody>
                  <a:tcPr marL="6593" marR="6593" marT="6593" marB="0" anchor="b"/>
                </a:tc>
                <a:tc>
                  <a:txBody>
                    <a:bodyPr/>
                    <a:lstStyle/>
                    <a:p>
                      <a:pPr algn="l" fontAlgn="b"/>
                      <a:r>
                        <a:rPr lang="en-US" sz="700" u="none" strike="noStrike">
                          <a:effectLst/>
                        </a:rPr>
                        <a:t>Domain</a:t>
                      </a:r>
                      <a:endParaRPr lang="en-US" sz="700" b="1" i="0" u="none" strike="noStrike">
                        <a:solidFill>
                          <a:srgbClr val="000000"/>
                        </a:solidFill>
                        <a:effectLst/>
                        <a:latin typeface="Calibri" panose="020F0502020204030204" pitchFamily="34" charset="0"/>
                      </a:endParaRPr>
                    </a:p>
                  </a:txBody>
                  <a:tcPr marL="6593" marR="6593" marT="6593" marB="0" anchor="b"/>
                </a:tc>
                <a:extLst>
                  <a:ext uri="{0D108BD9-81ED-4DB2-BD59-A6C34878D82A}">
                    <a16:rowId xmlns:a16="http://schemas.microsoft.com/office/drawing/2014/main" val="3998882383"/>
                  </a:ext>
                </a:extLst>
              </a:tr>
              <a:tr h="131859">
                <a:tc>
                  <a:txBody>
                    <a:bodyPr/>
                    <a:lstStyle/>
                    <a:p>
                      <a:pPr algn="l" fontAlgn="b"/>
                      <a:r>
                        <a:rPr lang="en-US" sz="700" u="none" strike="noStrike">
                          <a:effectLst/>
                        </a:rPr>
                        <a:t>CLASS</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Class of the request (SR)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UPPER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25</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165601580"/>
                  </a:ext>
                </a:extLst>
              </a:tr>
              <a:tr h="131859">
                <a:tc>
                  <a:txBody>
                    <a:bodyPr/>
                    <a:lstStyle/>
                    <a:p>
                      <a:pPr algn="l" fontAlgn="b"/>
                      <a:r>
                        <a:rPr lang="en-US" sz="700" u="none" strike="noStrike">
                          <a:effectLst/>
                        </a:rPr>
                        <a:t>DESCRIPTION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Description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ALN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50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2288553158"/>
                  </a:ext>
                </a:extLst>
              </a:tr>
              <a:tr h="131859">
                <a:tc>
                  <a:txBody>
                    <a:bodyPr/>
                    <a:lstStyle/>
                    <a:p>
                      <a:pPr algn="l" fontAlgn="b"/>
                      <a:r>
                        <a:rPr lang="en-US" sz="700" u="none" strike="noStrike">
                          <a:effectLst/>
                        </a:rPr>
                        <a:t>DESCRIPTION_LONGDESCRIPTION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Description_longdescription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LONGALN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32000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1347525641"/>
                  </a:ext>
                </a:extLst>
              </a:tr>
              <a:tr h="131859">
                <a:tc>
                  <a:txBody>
                    <a:bodyPr/>
                    <a:lstStyle/>
                    <a:p>
                      <a:pPr algn="l" fontAlgn="b"/>
                      <a:r>
                        <a:rPr lang="en-US" sz="700" u="none" strike="noStrike">
                          <a:effectLst/>
                        </a:rPr>
                        <a:t>HASLD</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Hasld</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YORN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1</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Y</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1379416860"/>
                  </a:ext>
                </a:extLst>
              </a:tr>
              <a:tr h="131859">
                <a:tc>
                  <a:txBody>
                    <a:bodyPr/>
                    <a:lstStyle/>
                    <a:p>
                      <a:pPr algn="l" fontAlgn="b"/>
                      <a:r>
                        <a:rPr lang="en-US" sz="700" u="none" strike="noStrike">
                          <a:effectLst/>
                        </a:rPr>
                        <a:t>LOCATION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Location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UPPER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30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SSLOCATION</a:t>
                      </a:r>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20438952"/>
                  </a:ext>
                </a:extLst>
              </a:tr>
              <a:tr h="131859">
                <a:tc>
                  <a:txBody>
                    <a:bodyPr/>
                    <a:lstStyle/>
                    <a:p>
                      <a:pPr algn="l" fontAlgn="b"/>
                      <a:r>
                        <a:rPr lang="en-US" sz="700" u="none" strike="noStrike">
                          <a:effectLst/>
                        </a:rPr>
                        <a:t>ORGID</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Organization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UPPER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8</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1305364224"/>
                  </a:ext>
                </a:extLst>
              </a:tr>
              <a:tr h="131859">
                <a:tc>
                  <a:txBody>
                    <a:bodyPr/>
                    <a:lstStyle/>
                    <a:p>
                      <a:pPr algn="l" fontAlgn="b"/>
                      <a:r>
                        <a:rPr lang="en-US" sz="700" u="none" strike="noStrike">
                          <a:effectLst/>
                        </a:rPr>
                        <a:t>SITEID</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Site</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UPPER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8</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2788944586"/>
                  </a:ext>
                </a:extLst>
              </a:tr>
              <a:tr h="131859">
                <a:tc>
                  <a:txBody>
                    <a:bodyPr/>
                    <a:lstStyle/>
                    <a:p>
                      <a:pPr algn="l" fontAlgn="b"/>
                      <a:r>
                        <a:rPr lang="en-US" sz="700" u="none" strike="noStrike">
                          <a:effectLst/>
                        </a:rPr>
                        <a:t>SS_CURBAL</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Balance to be put away</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DECIMAL</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15</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2</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1089053838"/>
                  </a:ext>
                </a:extLst>
              </a:tr>
              <a:tr h="131859">
                <a:tc>
                  <a:txBody>
                    <a:bodyPr/>
                    <a:lstStyle/>
                    <a:p>
                      <a:pPr algn="l" fontAlgn="b"/>
                      <a:r>
                        <a:rPr lang="en-US" sz="700" u="none" strike="noStrike">
                          <a:effectLst/>
                        </a:rPr>
                        <a:t>SS_LEADTIME</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Lead time</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INTEGER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12</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1366830580"/>
                  </a:ext>
                </a:extLst>
              </a:tr>
              <a:tr h="131859">
                <a:tc>
                  <a:txBody>
                    <a:bodyPr/>
                    <a:lstStyle/>
                    <a:p>
                      <a:pPr algn="l" fontAlgn="b"/>
                      <a:r>
                        <a:rPr lang="en-US" sz="700" u="none" strike="noStrike">
                          <a:effectLst/>
                        </a:rPr>
                        <a:t>SSBINNUM</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Bin Number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ALN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40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3177693092"/>
                  </a:ext>
                </a:extLst>
              </a:tr>
              <a:tr h="131859">
                <a:tc>
                  <a:txBody>
                    <a:bodyPr/>
                    <a:lstStyle/>
                    <a:p>
                      <a:pPr algn="l" fontAlgn="b"/>
                      <a:r>
                        <a:rPr lang="en-US" sz="700" u="none" strike="noStrike">
                          <a:effectLst/>
                        </a:rPr>
                        <a:t>SSCCF</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Cycle count frequency</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INTEGER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12</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3208016726"/>
                  </a:ext>
                </a:extLst>
              </a:tr>
              <a:tr h="131859">
                <a:tc>
                  <a:txBody>
                    <a:bodyPr/>
                    <a:lstStyle/>
                    <a:p>
                      <a:pPr algn="l" fontAlgn="b"/>
                      <a:r>
                        <a:rPr lang="en-US" sz="700" u="none" strike="noStrike">
                          <a:effectLst/>
                        </a:rPr>
                        <a:t>SSESTANNUSAGE</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Estimated annual usage</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FLOAT</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8</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487816863"/>
                  </a:ext>
                </a:extLst>
              </a:tr>
              <a:tr h="131859">
                <a:tc>
                  <a:txBody>
                    <a:bodyPr/>
                    <a:lstStyle/>
                    <a:p>
                      <a:pPr algn="l" fontAlgn="b"/>
                      <a:r>
                        <a:rPr lang="en-US" sz="700" u="none" strike="noStrike">
                          <a:effectLst/>
                        </a:rPr>
                        <a:t>SSESTQTYPERJOB</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Estimated quantity per job</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FLOAT</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8</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2769796795"/>
                  </a:ext>
                </a:extLst>
              </a:tr>
              <a:tr h="131859">
                <a:tc>
                  <a:txBody>
                    <a:bodyPr/>
                    <a:lstStyle/>
                    <a:p>
                      <a:pPr algn="l" fontAlgn="b"/>
                      <a:r>
                        <a:rPr lang="en-US" sz="700" u="none" strike="noStrike">
                          <a:effectLst/>
                        </a:rPr>
                        <a:t>SSINVRMULTIID</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Ssinvrmultiid</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BIGINT</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19</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1</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Y</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3483066484"/>
                  </a:ext>
                </a:extLst>
              </a:tr>
              <a:tr h="131859">
                <a:tc>
                  <a:txBody>
                    <a:bodyPr/>
                    <a:lstStyle/>
                    <a:p>
                      <a:pPr algn="l" fontAlgn="b"/>
                      <a:r>
                        <a:rPr lang="en-US" sz="700" u="none" strike="noStrike">
                          <a:effectLst/>
                        </a:rPr>
                        <a:t>SSISREPSPARE</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Is repairable spare</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YORN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1</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Y</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1138594084"/>
                  </a:ext>
                </a:extLst>
              </a:tr>
              <a:tr h="131859">
                <a:tc>
                  <a:txBody>
                    <a:bodyPr/>
                    <a:lstStyle/>
                    <a:p>
                      <a:pPr algn="l" fontAlgn="b"/>
                      <a:r>
                        <a:rPr lang="en-US" sz="700" u="none" strike="noStrike">
                          <a:effectLst/>
                        </a:rPr>
                        <a:t>SSITEMAVAIL</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Are there any to be put away</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YORN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1</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Y</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4238959021"/>
                  </a:ext>
                </a:extLst>
              </a:tr>
              <a:tr h="131859">
                <a:tc>
                  <a:txBody>
                    <a:bodyPr/>
                    <a:lstStyle/>
                    <a:p>
                      <a:pPr algn="l" fontAlgn="b"/>
                      <a:r>
                        <a:rPr lang="en-US" sz="700" u="none" strike="noStrike">
                          <a:effectLst/>
                        </a:rPr>
                        <a:t>SSITEMCOMMODITYGROUP</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Item commodity group</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UPPER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8</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SSCOMMGRP</a:t>
                      </a:r>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171221024"/>
                  </a:ext>
                </a:extLst>
              </a:tr>
              <a:tr h="131859">
                <a:tc>
                  <a:txBody>
                    <a:bodyPr/>
                    <a:lstStyle/>
                    <a:p>
                      <a:pPr algn="l" fontAlgn="b"/>
                      <a:r>
                        <a:rPr lang="en-US" sz="700" u="none" strike="noStrike">
                          <a:effectLst/>
                        </a:rPr>
                        <a:t>SSITEMCOST</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item cost</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AMOUNT</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10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2</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1122816605"/>
                  </a:ext>
                </a:extLst>
              </a:tr>
              <a:tr h="131859">
                <a:tc>
                  <a:txBody>
                    <a:bodyPr/>
                    <a:lstStyle/>
                    <a:p>
                      <a:pPr algn="l" fontAlgn="b"/>
                      <a:r>
                        <a:rPr lang="en-US" sz="700" u="none" strike="noStrike">
                          <a:effectLst/>
                        </a:rPr>
                        <a:t>SSITEMLOC</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Where is the item located</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ALN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50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969973469"/>
                  </a:ext>
                </a:extLst>
              </a:tr>
              <a:tr h="131859">
                <a:tc>
                  <a:txBody>
                    <a:bodyPr/>
                    <a:lstStyle/>
                    <a:p>
                      <a:pPr algn="l" fontAlgn="b"/>
                      <a:r>
                        <a:rPr lang="en-US" sz="700" u="none" strike="noStrike">
                          <a:effectLst/>
                        </a:rPr>
                        <a:t>SSITEMNUM</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Item which was created</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UPPER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30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58622455"/>
                  </a:ext>
                </a:extLst>
              </a:tr>
              <a:tr h="131859">
                <a:tc>
                  <a:txBody>
                    <a:bodyPr/>
                    <a:lstStyle/>
                    <a:p>
                      <a:pPr algn="l" fontAlgn="b"/>
                      <a:r>
                        <a:rPr lang="en-US" sz="700" u="none" strike="noStrike">
                          <a:effectLst/>
                        </a:rPr>
                        <a:t>SSITEMORDER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Does it need to be ordered</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YORN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1</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Y</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4228265422"/>
                  </a:ext>
                </a:extLst>
              </a:tr>
              <a:tr h="131859">
                <a:tc>
                  <a:txBody>
                    <a:bodyPr/>
                    <a:lstStyle/>
                    <a:p>
                      <a:pPr algn="l" fontAlgn="b"/>
                      <a:r>
                        <a:rPr lang="en-US" sz="700" u="none" strike="noStrike">
                          <a:effectLst/>
                        </a:rPr>
                        <a:t>SSITEMSET</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Item set</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UPPER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8</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2647794551"/>
                  </a:ext>
                </a:extLst>
              </a:tr>
              <a:tr h="131859">
                <a:tc>
                  <a:txBody>
                    <a:bodyPr/>
                    <a:lstStyle/>
                    <a:p>
                      <a:pPr algn="l" fontAlgn="b"/>
                      <a:r>
                        <a:rPr lang="en-US" sz="700" u="none" strike="noStrike">
                          <a:effectLst/>
                        </a:rPr>
                        <a:t>SSMANUFACTURER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Manufacturer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UPPER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12</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SSMANUF</a:t>
                      </a:r>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1067991650"/>
                  </a:ext>
                </a:extLst>
              </a:tr>
              <a:tr h="131859">
                <a:tc>
                  <a:txBody>
                    <a:bodyPr/>
                    <a:lstStyle/>
                    <a:p>
                      <a:pPr algn="l" fontAlgn="b"/>
                      <a:r>
                        <a:rPr lang="en-US" sz="700" u="none" strike="noStrike">
                          <a:effectLst/>
                        </a:rPr>
                        <a:t>SSMINLEVEL</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Reorder Point</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DECIMAL</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15</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2</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1013988161"/>
                  </a:ext>
                </a:extLst>
              </a:tr>
              <a:tr h="131859">
                <a:tc>
                  <a:txBody>
                    <a:bodyPr/>
                    <a:lstStyle/>
                    <a:p>
                      <a:pPr algn="l" fontAlgn="b"/>
                      <a:r>
                        <a:rPr lang="en-US" sz="700" u="none" strike="noStrike">
                          <a:effectLst/>
                        </a:rPr>
                        <a:t>SSMODELNUM</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Model Number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ALN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50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842979310"/>
                  </a:ext>
                </a:extLst>
              </a:tr>
              <a:tr h="131859">
                <a:tc>
                  <a:txBody>
                    <a:bodyPr/>
                    <a:lstStyle/>
                    <a:p>
                      <a:pPr algn="l" fontAlgn="b"/>
                      <a:r>
                        <a:rPr lang="en-US" sz="700" u="none" strike="noStrike">
                          <a:effectLst/>
                        </a:rPr>
                        <a:t>SSORDERQTY</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Order Quantity</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DECIMAL</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15</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2</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1603727765"/>
                  </a:ext>
                </a:extLst>
              </a:tr>
              <a:tr h="131859">
                <a:tc>
                  <a:txBody>
                    <a:bodyPr/>
                    <a:lstStyle/>
                    <a:p>
                      <a:pPr algn="l" fontAlgn="b"/>
                      <a:r>
                        <a:rPr lang="en-US" sz="700" u="none" strike="noStrike">
                          <a:effectLst/>
                        </a:rPr>
                        <a:t>SSORDERUNIT</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Order unit</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UPPER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16</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1289486057"/>
                  </a:ext>
                </a:extLst>
              </a:tr>
              <a:tr h="131859">
                <a:tc>
                  <a:txBody>
                    <a:bodyPr/>
                    <a:lstStyle/>
                    <a:p>
                      <a:pPr algn="l" fontAlgn="b"/>
                      <a:r>
                        <a:rPr lang="en-US" sz="700" u="none" strike="noStrike">
                          <a:effectLst/>
                        </a:rPr>
                        <a:t>SSSLATARGET</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Service level target</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ALN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25</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SS_SLATARGET</a:t>
                      </a:r>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1128801156"/>
                  </a:ext>
                </a:extLst>
              </a:tr>
              <a:tr h="131859">
                <a:tc>
                  <a:txBody>
                    <a:bodyPr/>
                    <a:lstStyle/>
                    <a:p>
                      <a:pPr algn="l" fontAlgn="b"/>
                      <a:r>
                        <a:rPr lang="en-US" sz="700" u="none" strike="noStrike">
                          <a:effectLst/>
                        </a:rPr>
                        <a:t>SSSTOREROOM</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Store room</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UPPER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30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SSSTOREROOM</a:t>
                      </a:r>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2299287754"/>
                  </a:ext>
                </a:extLst>
              </a:tr>
              <a:tr h="131859">
                <a:tc>
                  <a:txBody>
                    <a:bodyPr/>
                    <a:lstStyle/>
                    <a:p>
                      <a:pPr algn="l" fontAlgn="b"/>
                      <a:r>
                        <a:rPr lang="en-US" sz="700" u="none" strike="noStrike">
                          <a:effectLst/>
                        </a:rPr>
                        <a:t>SSTEST</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Field used for Testing</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ALN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50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166285613"/>
                  </a:ext>
                </a:extLst>
              </a:tr>
              <a:tr h="131859">
                <a:tc>
                  <a:txBody>
                    <a:bodyPr/>
                    <a:lstStyle/>
                    <a:p>
                      <a:pPr algn="l" fontAlgn="b"/>
                      <a:r>
                        <a:rPr lang="en-US" sz="700" u="none" strike="noStrike">
                          <a:effectLst/>
                        </a:rPr>
                        <a:t>TICKETID</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Ticket ID of the related Inventory Request</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UPPER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10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1797485165"/>
                  </a:ext>
                </a:extLst>
              </a:tr>
              <a:tr h="131859">
                <a:tc>
                  <a:txBody>
                    <a:bodyPr/>
                    <a:lstStyle/>
                    <a:p>
                      <a:pPr algn="l" fontAlgn="b"/>
                      <a:r>
                        <a:rPr lang="en-US" sz="700" u="none" strike="noStrike">
                          <a:effectLst/>
                        </a:rPr>
                        <a:t>VENDOR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Vendor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UPPER</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12</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r" fontAlgn="b"/>
                      <a:r>
                        <a:rPr lang="en-US" sz="700" u="none" strike="noStrike">
                          <a:effectLst/>
                        </a:rPr>
                        <a:t>0</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a:effectLst/>
                        </a:rPr>
                        <a:t>N</a:t>
                      </a:r>
                      <a:endParaRPr lang="en-US" sz="700" b="0" i="0" u="none" strike="noStrike">
                        <a:solidFill>
                          <a:srgbClr val="000000"/>
                        </a:solidFill>
                        <a:effectLst/>
                        <a:latin typeface="Aptos Narrow" panose="020B0004020202020204" pitchFamily="34" charset="0"/>
                      </a:endParaRPr>
                    </a:p>
                  </a:txBody>
                  <a:tcPr marL="6593" marR="6593" marT="6593" marB="0" anchor="b"/>
                </a:tc>
                <a:tc>
                  <a:txBody>
                    <a:bodyPr/>
                    <a:lstStyle/>
                    <a:p>
                      <a:pPr algn="l" fontAlgn="b"/>
                      <a:r>
                        <a:rPr lang="en-US" sz="700" u="none" strike="noStrike" dirty="0">
                          <a:effectLst/>
                        </a:rPr>
                        <a:t>SSVENDOR</a:t>
                      </a:r>
                      <a:endParaRPr lang="en-US" sz="700" b="0" i="0" u="none" strike="noStrike" dirty="0">
                        <a:solidFill>
                          <a:srgbClr val="000000"/>
                        </a:solidFill>
                        <a:effectLst/>
                        <a:latin typeface="Aptos Narrow" panose="020B0004020202020204" pitchFamily="34" charset="0"/>
                      </a:endParaRPr>
                    </a:p>
                  </a:txBody>
                  <a:tcPr marL="6593" marR="6593" marT="6593" marB="0" anchor="b"/>
                </a:tc>
                <a:extLst>
                  <a:ext uri="{0D108BD9-81ED-4DB2-BD59-A6C34878D82A}">
                    <a16:rowId xmlns:a16="http://schemas.microsoft.com/office/drawing/2014/main" val="2321377642"/>
                  </a:ext>
                </a:extLst>
              </a:tr>
            </a:tbl>
          </a:graphicData>
        </a:graphic>
      </p:graphicFrame>
    </p:spTree>
    <p:extLst>
      <p:ext uri="{BB962C8B-B14F-4D97-AF65-F5344CB8AC3E}">
        <p14:creationId xmlns:p14="http://schemas.microsoft.com/office/powerpoint/2010/main" val="416184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vert="horz" lIns="91440" tIns="45720" rIns="91440" bIns="45720" rtlCol="0" anchor="ctr">
            <a:normAutofit/>
          </a:bodyPr>
          <a:lstStyle/>
          <a:p>
            <a:r>
              <a:rPr lang="en-CA" dirty="0">
                <a:latin typeface="+mn-lt"/>
              </a:rPr>
              <a:t>New Domains</a:t>
            </a:r>
          </a:p>
        </p:txBody>
      </p:sp>
      <p:pic>
        <p:nvPicPr>
          <p:cNvPr id="5" name="Picture 4">
            <a:extLst>
              <a:ext uri="{FF2B5EF4-FFF2-40B4-BE49-F238E27FC236}">
                <a16:creationId xmlns:a16="http://schemas.microsoft.com/office/drawing/2014/main" id="{AC464775-C2D5-4586-1EB9-2E40589899C4}"/>
              </a:ext>
            </a:extLst>
          </p:cNvPr>
          <p:cNvPicPr>
            <a:picLocks noChangeAspect="1"/>
          </p:cNvPicPr>
          <p:nvPr/>
        </p:nvPicPr>
        <p:blipFill>
          <a:blip r:embed="rId3"/>
          <a:stretch>
            <a:fillRect/>
          </a:stretch>
        </p:blipFill>
        <p:spPr>
          <a:xfrm>
            <a:off x="954829" y="1413136"/>
            <a:ext cx="3948714" cy="2088333"/>
          </a:xfrm>
          <a:prstGeom prst="rect">
            <a:avLst/>
          </a:prstGeom>
          <a:ln>
            <a:solidFill>
              <a:schemeClr val="accent1"/>
            </a:solidFill>
          </a:ln>
        </p:spPr>
      </p:pic>
      <p:pic>
        <p:nvPicPr>
          <p:cNvPr id="6" name="Picture 5">
            <a:extLst>
              <a:ext uri="{FF2B5EF4-FFF2-40B4-BE49-F238E27FC236}">
                <a16:creationId xmlns:a16="http://schemas.microsoft.com/office/drawing/2014/main" id="{B8186FE2-C3D7-2FD4-7EC4-101CC473122C}"/>
              </a:ext>
            </a:extLst>
          </p:cNvPr>
          <p:cNvPicPr>
            <a:picLocks noChangeAspect="1"/>
          </p:cNvPicPr>
          <p:nvPr/>
        </p:nvPicPr>
        <p:blipFill>
          <a:blip r:embed="rId4"/>
          <a:stretch>
            <a:fillRect/>
          </a:stretch>
        </p:blipFill>
        <p:spPr>
          <a:xfrm>
            <a:off x="5173401" y="1413136"/>
            <a:ext cx="3171682" cy="2284229"/>
          </a:xfrm>
          <a:prstGeom prst="rect">
            <a:avLst/>
          </a:prstGeom>
          <a:ln>
            <a:solidFill>
              <a:schemeClr val="accent1"/>
            </a:solidFill>
          </a:ln>
        </p:spPr>
      </p:pic>
      <p:pic>
        <p:nvPicPr>
          <p:cNvPr id="7" name="Picture 6">
            <a:extLst>
              <a:ext uri="{FF2B5EF4-FFF2-40B4-BE49-F238E27FC236}">
                <a16:creationId xmlns:a16="http://schemas.microsoft.com/office/drawing/2014/main" id="{4BE38A70-D814-848A-D70A-909A990F1258}"/>
              </a:ext>
            </a:extLst>
          </p:cNvPr>
          <p:cNvPicPr>
            <a:picLocks noChangeAspect="1"/>
          </p:cNvPicPr>
          <p:nvPr/>
        </p:nvPicPr>
        <p:blipFill>
          <a:blip r:embed="rId5"/>
          <a:stretch>
            <a:fillRect/>
          </a:stretch>
        </p:blipFill>
        <p:spPr>
          <a:xfrm>
            <a:off x="941892" y="3771061"/>
            <a:ext cx="3075889" cy="2263090"/>
          </a:xfrm>
          <a:prstGeom prst="rect">
            <a:avLst/>
          </a:prstGeom>
          <a:ln>
            <a:solidFill>
              <a:schemeClr val="accent1"/>
            </a:solidFill>
          </a:ln>
        </p:spPr>
      </p:pic>
      <p:pic>
        <p:nvPicPr>
          <p:cNvPr id="8" name="Picture 7">
            <a:extLst>
              <a:ext uri="{FF2B5EF4-FFF2-40B4-BE49-F238E27FC236}">
                <a16:creationId xmlns:a16="http://schemas.microsoft.com/office/drawing/2014/main" id="{BDA5D196-4A17-88FF-0D3F-6E260E74EED9}"/>
              </a:ext>
            </a:extLst>
          </p:cNvPr>
          <p:cNvPicPr>
            <a:picLocks noChangeAspect="1"/>
          </p:cNvPicPr>
          <p:nvPr/>
        </p:nvPicPr>
        <p:blipFill>
          <a:blip r:embed="rId6"/>
          <a:stretch>
            <a:fillRect/>
          </a:stretch>
        </p:blipFill>
        <p:spPr>
          <a:xfrm>
            <a:off x="5173401" y="3771061"/>
            <a:ext cx="3171683" cy="2237080"/>
          </a:xfrm>
          <a:prstGeom prst="rect">
            <a:avLst/>
          </a:prstGeom>
          <a:ln>
            <a:solidFill>
              <a:schemeClr val="accent1"/>
            </a:solidFill>
          </a:ln>
        </p:spPr>
      </p:pic>
      <p:pic>
        <p:nvPicPr>
          <p:cNvPr id="9" name="Picture 8">
            <a:extLst>
              <a:ext uri="{FF2B5EF4-FFF2-40B4-BE49-F238E27FC236}">
                <a16:creationId xmlns:a16="http://schemas.microsoft.com/office/drawing/2014/main" id="{0AC39D12-3490-05CC-ED2B-850502C84D1F}"/>
              </a:ext>
            </a:extLst>
          </p:cNvPr>
          <p:cNvPicPr>
            <a:picLocks noChangeAspect="1"/>
          </p:cNvPicPr>
          <p:nvPr/>
        </p:nvPicPr>
        <p:blipFill>
          <a:blip r:embed="rId7"/>
          <a:stretch>
            <a:fillRect/>
          </a:stretch>
        </p:blipFill>
        <p:spPr>
          <a:xfrm>
            <a:off x="8561286" y="1413136"/>
            <a:ext cx="2885628" cy="1855047"/>
          </a:xfrm>
          <a:prstGeom prst="rect">
            <a:avLst/>
          </a:prstGeom>
          <a:ln>
            <a:solidFill>
              <a:schemeClr val="accent1"/>
            </a:solidFill>
          </a:ln>
        </p:spPr>
      </p:pic>
      <p:pic>
        <p:nvPicPr>
          <p:cNvPr id="10" name="Picture 9">
            <a:extLst>
              <a:ext uri="{FF2B5EF4-FFF2-40B4-BE49-F238E27FC236}">
                <a16:creationId xmlns:a16="http://schemas.microsoft.com/office/drawing/2014/main" id="{98862915-3A0A-9358-4E74-D423F0EAD665}"/>
              </a:ext>
            </a:extLst>
          </p:cNvPr>
          <p:cNvPicPr>
            <a:picLocks noChangeAspect="1"/>
          </p:cNvPicPr>
          <p:nvPr/>
        </p:nvPicPr>
        <p:blipFill>
          <a:blip r:embed="rId8"/>
          <a:stretch>
            <a:fillRect/>
          </a:stretch>
        </p:blipFill>
        <p:spPr>
          <a:xfrm>
            <a:off x="8561286" y="3771060"/>
            <a:ext cx="2885628" cy="1969017"/>
          </a:xfrm>
          <a:prstGeom prst="rect">
            <a:avLst/>
          </a:prstGeom>
          <a:ln>
            <a:solidFill>
              <a:schemeClr val="accent1"/>
            </a:solidFill>
          </a:ln>
        </p:spPr>
      </p:pic>
    </p:spTree>
    <p:extLst>
      <p:ext uri="{BB962C8B-B14F-4D97-AF65-F5344CB8AC3E}">
        <p14:creationId xmlns:p14="http://schemas.microsoft.com/office/powerpoint/2010/main" val="357876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lstStyle/>
          <a:p>
            <a:r>
              <a:rPr lang="en-CA" dirty="0"/>
              <a:t>New </a:t>
            </a:r>
            <a:r>
              <a:rPr lang="en-CA" dirty="0">
                <a:latin typeface="+mn-lt"/>
              </a:rPr>
              <a:t>Relationships</a:t>
            </a:r>
          </a:p>
        </p:txBody>
      </p:sp>
      <p:pic>
        <p:nvPicPr>
          <p:cNvPr id="4" name="Picture 3">
            <a:extLst>
              <a:ext uri="{FF2B5EF4-FFF2-40B4-BE49-F238E27FC236}">
                <a16:creationId xmlns:a16="http://schemas.microsoft.com/office/drawing/2014/main" id="{BF806985-C3EC-E1C8-7DA9-E7AD4FBE3B5D}"/>
              </a:ext>
            </a:extLst>
          </p:cNvPr>
          <p:cNvPicPr>
            <a:picLocks noChangeAspect="1"/>
          </p:cNvPicPr>
          <p:nvPr/>
        </p:nvPicPr>
        <p:blipFill>
          <a:blip r:embed="rId3"/>
          <a:stretch>
            <a:fillRect/>
          </a:stretch>
        </p:blipFill>
        <p:spPr>
          <a:xfrm>
            <a:off x="975673" y="1341783"/>
            <a:ext cx="10812384" cy="4744112"/>
          </a:xfrm>
          <a:prstGeom prst="rect">
            <a:avLst/>
          </a:prstGeom>
          <a:ln>
            <a:solidFill>
              <a:schemeClr val="accent1"/>
            </a:solidFill>
          </a:ln>
        </p:spPr>
      </p:pic>
    </p:spTree>
    <p:extLst>
      <p:ext uri="{BB962C8B-B14F-4D97-AF65-F5344CB8AC3E}">
        <p14:creationId xmlns:p14="http://schemas.microsoft.com/office/powerpoint/2010/main" val="2871901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lstStyle/>
          <a:p>
            <a:r>
              <a:rPr lang="en-CA" dirty="0">
                <a:latin typeface="+mn-lt"/>
              </a:rPr>
              <a:t>New Relationships</a:t>
            </a:r>
          </a:p>
        </p:txBody>
      </p:sp>
      <p:graphicFrame>
        <p:nvGraphicFramePr>
          <p:cNvPr id="2" name="Table 1">
            <a:extLst>
              <a:ext uri="{FF2B5EF4-FFF2-40B4-BE49-F238E27FC236}">
                <a16:creationId xmlns:a16="http://schemas.microsoft.com/office/drawing/2014/main" id="{CBFC3399-5F63-B3C5-C72E-BDFBF8070DB1}"/>
              </a:ext>
            </a:extLst>
          </p:cNvPr>
          <p:cNvGraphicFramePr>
            <a:graphicFrameLocks noGrp="1"/>
          </p:cNvGraphicFramePr>
          <p:nvPr>
            <p:extLst>
              <p:ext uri="{D42A27DB-BD31-4B8C-83A1-F6EECF244321}">
                <p14:modId xmlns:p14="http://schemas.microsoft.com/office/powerpoint/2010/main" val="1684311756"/>
              </p:ext>
            </p:extLst>
          </p:nvPr>
        </p:nvGraphicFramePr>
        <p:xfrm>
          <a:off x="1934396" y="1089570"/>
          <a:ext cx="8128000" cy="5273040"/>
        </p:xfrm>
        <a:graphic>
          <a:graphicData uri="http://schemas.openxmlformats.org/drawingml/2006/table">
            <a:tbl>
              <a:tblPr firstRow="1" bandRow="1"/>
              <a:tblGrid>
                <a:gridCol w="1389930">
                  <a:extLst>
                    <a:ext uri="{9D8B030D-6E8A-4147-A177-3AD203B41FA5}">
                      <a16:colId xmlns:a16="http://schemas.microsoft.com/office/drawing/2014/main" val="2023922084"/>
                    </a:ext>
                  </a:extLst>
                </a:gridCol>
                <a:gridCol w="1861270">
                  <a:extLst>
                    <a:ext uri="{9D8B030D-6E8A-4147-A177-3AD203B41FA5}">
                      <a16:colId xmlns:a16="http://schemas.microsoft.com/office/drawing/2014/main" val="575718800"/>
                    </a:ext>
                  </a:extLst>
                </a:gridCol>
                <a:gridCol w="1625600">
                  <a:extLst>
                    <a:ext uri="{9D8B030D-6E8A-4147-A177-3AD203B41FA5}">
                      <a16:colId xmlns:a16="http://schemas.microsoft.com/office/drawing/2014/main" val="264255830"/>
                    </a:ext>
                  </a:extLst>
                </a:gridCol>
                <a:gridCol w="1625600">
                  <a:extLst>
                    <a:ext uri="{9D8B030D-6E8A-4147-A177-3AD203B41FA5}">
                      <a16:colId xmlns:a16="http://schemas.microsoft.com/office/drawing/2014/main" val="2133849037"/>
                    </a:ext>
                  </a:extLst>
                </a:gridCol>
                <a:gridCol w="1625600">
                  <a:extLst>
                    <a:ext uri="{9D8B030D-6E8A-4147-A177-3AD203B41FA5}">
                      <a16:colId xmlns:a16="http://schemas.microsoft.com/office/drawing/2014/main" val="561992582"/>
                    </a:ext>
                  </a:extLst>
                </a:gridCol>
              </a:tblGrid>
              <a:tr h="370840">
                <a:tc>
                  <a:txBody>
                    <a:bodyPr/>
                    <a:lstStyle/>
                    <a:p>
                      <a:r>
                        <a:rPr lang="en-US" sz="1100" dirty="0"/>
                        <a:t>Object</a:t>
                      </a:r>
                    </a:p>
                  </a:txBody>
                  <a:tcPr/>
                </a:tc>
                <a:tc>
                  <a:txBody>
                    <a:bodyPr/>
                    <a:lstStyle/>
                    <a:p>
                      <a:r>
                        <a:rPr lang="en-US" sz="1100" dirty="0"/>
                        <a:t>Name</a:t>
                      </a:r>
                    </a:p>
                  </a:txBody>
                  <a:tcPr/>
                </a:tc>
                <a:tc>
                  <a:txBody>
                    <a:bodyPr/>
                    <a:lstStyle/>
                    <a:p>
                      <a:r>
                        <a:rPr lang="en-US" sz="1100" dirty="0"/>
                        <a:t>Where Clause</a:t>
                      </a:r>
                    </a:p>
                  </a:txBody>
                  <a:tcPr/>
                </a:tc>
                <a:tc>
                  <a:txBody>
                    <a:bodyPr/>
                    <a:lstStyle/>
                    <a:p>
                      <a:r>
                        <a:rPr lang="en-US" sz="1100" dirty="0"/>
                        <a:t>Child Object</a:t>
                      </a:r>
                    </a:p>
                  </a:txBody>
                  <a:tcPr/>
                </a:tc>
                <a:tc>
                  <a:txBody>
                    <a:bodyPr/>
                    <a:lstStyle/>
                    <a:p>
                      <a:r>
                        <a:rPr lang="en-US" sz="1100" dirty="0"/>
                        <a:t>Remarks</a:t>
                      </a:r>
                    </a:p>
                  </a:txBody>
                  <a:tcPr/>
                </a:tc>
                <a:extLst>
                  <a:ext uri="{0D108BD9-81ED-4DB2-BD59-A6C34878D82A}">
                    <a16:rowId xmlns:a16="http://schemas.microsoft.com/office/drawing/2014/main" val="1826044657"/>
                  </a:ext>
                </a:extLst>
              </a:tr>
              <a:tr h="370840">
                <a:tc>
                  <a:txBody>
                    <a:bodyPr/>
                    <a:lstStyle/>
                    <a:p>
                      <a:r>
                        <a:rPr lang="en-US" sz="1100" dirty="0"/>
                        <a:t>SSINVRMULTI</a:t>
                      </a:r>
                    </a:p>
                  </a:txBody>
                  <a:tcPr/>
                </a:tc>
                <a:tc>
                  <a:txBody>
                    <a:bodyPr/>
                    <a:lstStyle/>
                    <a:p>
                      <a:r>
                        <a:rPr lang="en-US" sz="1100" dirty="0"/>
                        <a:t>IMGLIB</a:t>
                      </a:r>
                    </a:p>
                  </a:txBody>
                  <a:tcPr/>
                </a:tc>
                <a:tc>
                  <a:txBody>
                    <a:bodyPr/>
                    <a:lstStyle/>
                    <a:p>
                      <a:r>
                        <a:rPr lang="en-US" sz="1100" dirty="0" err="1"/>
                        <a:t>refobject</a:t>
                      </a:r>
                      <a:r>
                        <a:rPr lang="en-US" sz="1100" dirty="0"/>
                        <a:t> = 'SSINVRMULTI' and </a:t>
                      </a:r>
                      <a:r>
                        <a:rPr lang="en-US" sz="1100" dirty="0" err="1"/>
                        <a:t>refobjectid</a:t>
                      </a:r>
                      <a:r>
                        <a:rPr lang="en-US" sz="1100" dirty="0"/>
                        <a:t> = :</a:t>
                      </a:r>
                      <a:r>
                        <a:rPr lang="en-US" sz="1100" dirty="0" err="1"/>
                        <a:t>ssinvrmultiid</a:t>
                      </a:r>
                      <a:endParaRPr lang="en-US" sz="1100" dirty="0"/>
                    </a:p>
                  </a:txBody>
                  <a:tcPr/>
                </a:tc>
                <a:tc>
                  <a:txBody>
                    <a:bodyPr/>
                    <a:lstStyle/>
                    <a:p>
                      <a:r>
                        <a:rPr lang="en-US" sz="1100" dirty="0"/>
                        <a:t>IMGLIB</a:t>
                      </a:r>
                    </a:p>
                  </a:txBody>
                  <a:tcPr/>
                </a:tc>
                <a:tc>
                  <a:txBody>
                    <a:bodyPr/>
                    <a:lstStyle/>
                    <a:p>
                      <a:r>
                        <a:rPr lang="en-US" sz="1100" dirty="0"/>
                        <a:t>Relationship to image for the item</a:t>
                      </a:r>
                    </a:p>
                  </a:txBody>
                  <a:tcPr/>
                </a:tc>
                <a:extLst>
                  <a:ext uri="{0D108BD9-81ED-4DB2-BD59-A6C34878D82A}">
                    <a16:rowId xmlns:a16="http://schemas.microsoft.com/office/drawing/2014/main" val="3800590810"/>
                  </a:ext>
                </a:extLst>
              </a:tr>
              <a:tr h="370840">
                <a:tc>
                  <a:txBody>
                    <a:bodyPr/>
                    <a:lstStyle/>
                    <a:p>
                      <a:r>
                        <a:rPr lang="en-US" sz="1100" dirty="0"/>
                        <a:t>SSINVRMULTI</a:t>
                      </a:r>
                    </a:p>
                  </a:txBody>
                  <a:tcPr/>
                </a:tc>
                <a:tc>
                  <a:txBody>
                    <a:bodyPr/>
                    <a:lstStyle/>
                    <a:p>
                      <a:r>
                        <a:rPr lang="en-US" sz="1100" dirty="0"/>
                        <a:t>INVCOST</a:t>
                      </a:r>
                    </a:p>
                  </a:txBody>
                  <a:tcPr/>
                </a:tc>
                <a:tc>
                  <a:txBody>
                    <a:bodyPr/>
                    <a:lstStyle/>
                    <a:p>
                      <a:r>
                        <a:rPr lang="en-US" sz="1100" dirty="0" err="1"/>
                        <a:t>itemnum</a:t>
                      </a:r>
                      <a:r>
                        <a:rPr lang="en-US" sz="1100" dirty="0"/>
                        <a:t> = :</a:t>
                      </a:r>
                      <a:r>
                        <a:rPr lang="en-US" sz="1100" dirty="0" err="1"/>
                        <a:t>ssitemnum</a:t>
                      </a:r>
                      <a:r>
                        <a:rPr lang="en-US" sz="1100" dirty="0"/>
                        <a:t> and </a:t>
                      </a:r>
                      <a:r>
                        <a:rPr lang="en-US" sz="1100" dirty="0" err="1"/>
                        <a:t>itemsetid</a:t>
                      </a:r>
                      <a:r>
                        <a:rPr lang="en-US" sz="1100" dirty="0"/>
                        <a:t>=:SSITEMSET and location=:</a:t>
                      </a:r>
                      <a:r>
                        <a:rPr lang="en-US" sz="1100" dirty="0" err="1"/>
                        <a:t>ssstoreroom</a:t>
                      </a:r>
                      <a:r>
                        <a:rPr lang="en-US" sz="1100" dirty="0"/>
                        <a:t> and </a:t>
                      </a:r>
                      <a:r>
                        <a:rPr lang="en-US" sz="1100" dirty="0" err="1"/>
                        <a:t>siteid</a:t>
                      </a:r>
                      <a:r>
                        <a:rPr lang="en-US" sz="1100" dirty="0"/>
                        <a:t>=:</a:t>
                      </a:r>
                      <a:r>
                        <a:rPr lang="en-US" sz="1100" dirty="0" err="1"/>
                        <a:t>siteid</a:t>
                      </a:r>
                      <a:endParaRPr lang="en-US" sz="1100" dirty="0"/>
                    </a:p>
                  </a:txBody>
                  <a:tcPr/>
                </a:tc>
                <a:tc>
                  <a:txBody>
                    <a:bodyPr/>
                    <a:lstStyle/>
                    <a:p>
                      <a:r>
                        <a:rPr lang="en-US" sz="1100" dirty="0"/>
                        <a:t>INVCOST</a:t>
                      </a:r>
                    </a:p>
                  </a:txBody>
                  <a:tcPr/>
                </a:tc>
                <a:tc>
                  <a:txBody>
                    <a:bodyPr/>
                    <a:lstStyle/>
                    <a:p>
                      <a:r>
                        <a:rPr lang="en-US" sz="1100" dirty="0"/>
                        <a:t>Get the cost records for the item</a:t>
                      </a:r>
                    </a:p>
                  </a:txBody>
                  <a:tcPr/>
                </a:tc>
                <a:extLst>
                  <a:ext uri="{0D108BD9-81ED-4DB2-BD59-A6C34878D82A}">
                    <a16:rowId xmlns:a16="http://schemas.microsoft.com/office/drawing/2014/main" val="3108057001"/>
                  </a:ext>
                </a:extLst>
              </a:tr>
              <a:tr h="370840">
                <a:tc>
                  <a:txBody>
                    <a:bodyPr/>
                    <a:lstStyle/>
                    <a:p>
                      <a:r>
                        <a:rPr lang="en-US" sz="1100" dirty="0"/>
                        <a:t>SSINVRMULTI</a:t>
                      </a:r>
                    </a:p>
                  </a:txBody>
                  <a:tcPr/>
                </a:tc>
                <a:tc>
                  <a:txBody>
                    <a:bodyPr/>
                    <a:lstStyle/>
                    <a:p>
                      <a:r>
                        <a:rPr lang="en-US" sz="1100" dirty="0"/>
                        <a:t>LOCATIONS</a:t>
                      </a:r>
                    </a:p>
                  </a:txBody>
                  <a:tcPr/>
                </a:tc>
                <a:tc>
                  <a:txBody>
                    <a:bodyPr/>
                    <a:lstStyle/>
                    <a:p>
                      <a:r>
                        <a:rPr lang="en-US" sz="1100" dirty="0"/>
                        <a:t>location = :</a:t>
                      </a:r>
                      <a:r>
                        <a:rPr lang="en-US" sz="1100" dirty="0" err="1"/>
                        <a:t>ssstoreroom</a:t>
                      </a:r>
                      <a:endParaRPr lang="en-US" sz="1100" dirty="0"/>
                    </a:p>
                  </a:txBody>
                  <a:tcPr/>
                </a:tc>
                <a:tc>
                  <a:txBody>
                    <a:bodyPr/>
                    <a:lstStyle/>
                    <a:p>
                      <a:r>
                        <a:rPr lang="en-US" sz="1100" dirty="0"/>
                        <a:t>LOCATIONS</a:t>
                      </a:r>
                    </a:p>
                  </a:txBody>
                  <a:tcPr/>
                </a:tc>
                <a:tc>
                  <a:txBody>
                    <a:bodyPr/>
                    <a:lstStyle/>
                    <a:p>
                      <a:r>
                        <a:rPr lang="en-US" sz="1100" dirty="0"/>
                        <a:t>get the storeroom record</a:t>
                      </a:r>
                    </a:p>
                  </a:txBody>
                  <a:tcPr/>
                </a:tc>
                <a:extLst>
                  <a:ext uri="{0D108BD9-81ED-4DB2-BD59-A6C34878D82A}">
                    <a16:rowId xmlns:a16="http://schemas.microsoft.com/office/drawing/2014/main" val="1796795050"/>
                  </a:ext>
                </a:extLst>
              </a:tr>
              <a:tr h="370840">
                <a:tc>
                  <a:txBody>
                    <a:bodyPr/>
                    <a:lstStyle/>
                    <a:p>
                      <a:r>
                        <a:rPr lang="en-US" sz="1100" dirty="0"/>
                        <a:t>SSINVRMULTI</a:t>
                      </a:r>
                    </a:p>
                  </a:txBody>
                  <a:tcPr/>
                </a:tc>
                <a:tc>
                  <a:txBody>
                    <a:bodyPr/>
                    <a:lstStyle/>
                    <a:p>
                      <a:r>
                        <a:rPr lang="en-US" sz="1100" dirty="0"/>
                        <a:t>NEW_INVENTORY</a:t>
                      </a:r>
                    </a:p>
                  </a:txBody>
                  <a:tcPr/>
                </a:tc>
                <a:tc>
                  <a:txBody>
                    <a:bodyPr/>
                    <a:lstStyle/>
                    <a:p>
                      <a:r>
                        <a:rPr lang="en-US" sz="1100" dirty="0"/>
                        <a:t>1=2</a:t>
                      </a:r>
                    </a:p>
                  </a:txBody>
                  <a:tcPr/>
                </a:tc>
                <a:tc>
                  <a:txBody>
                    <a:bodyPr/>
                    <a:lstStyle/>
                    <a:p>
                      <a:r>
                        <a:rPr lang="en-US" sz="1100" dirty="0"/>
                        <a:t>INVENTORY</a:t>
                      </a:r>
                    </a:p>
                  </a:txBody>
                  <a:tcPr/>
                </a:tc>
                <a:tc>
                  <a:txBody>
                    <a:bodyPr/>
                    <a:lstStyle/>
                    <a:p>
                      <a:r>
                        <a:rPr lang="en-US" sz="1100" dirty="0"/>
                        <a:t>used to create new inventory records</a:t>
                      </a:r>
                    </a:p>
                  </a:txBody>
                  <a:tcPr/>
                </a:tc>
                <a:extLst>
                  <a:ext uri="{0D108BD9-81ED-4DB2-BD59-A6C34878D82A}">
                    <a16:rowId xmlns:a16="http://schemas.microsoft.com/office/drawing/2014/main" val="601919762"/>
                  </a:ext>
                </a:extLst>
              </a:tr>
              <a:tr h="370840">
                <a:tc>
                  <a:txBody>
                    <a:bodyPr/>
                    <a:lstStyle/>
                    <a:p>
                      <a:r>
                        <a:rPr lang="en-US" sz="1100" dirty="0"/>
                        <a:t>SSINVRMULTI</a:t>
                      </a:r>
                    </a:p>
                  </a:txBody>
                  <a:tcPr/>
                </a:tc>
                <a:tc>
                  <a:txBody>
                    <a:bodyPr/>
                    <a:lstStyle/>
                    <a:p>
                      <a:r>
                        <a:rPr lang="en-US" sz="1100" dirty="0"/>
                        <a:t>SS_INVBALANCES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1=2</a:t>
                      </a:r>
                    </a:p>
                  </a:txBody>
                  <a:tcPr/>
                </a:tc>
                <a:tc>
                  <a:txBody>
                    <a:bodyPr/>
                    <a:lstStyle/>
                    <a:p>
                      <a:r>
                        <a:rPr lang="en-US" sz="1100" dirty="0"/>
                        <a:t>INVBALANCES</a:t>
                      </a:r>
                    </a:p>
                  </a:txBody>
                  <a:tcPr/>
                </a:tc>
                <a:tc>
                  <a:txBody>
                    <a:bodyPr/>
                    <a:lstStyle/>
                    <a:p>
                      <a:r>
                        <a:rPr lang="en-US" sz="1100" dirty="0"/>
                        <a:t>used to create new inventory balances</a:t>
                      </a:r>
                    </a:p>
                  </a:txBody>
                  <a:tcPr/>
                </a:tc>
                <a:extLst>
                  <a:ext uri="{0D108BD9-81ED-4DB2-BD59-A6C34878D82A}">
                    <a16:rowId xmlns:a16="http://schemas.microsoft.com/office/drawing/2014/main" val="1566127341"/>
                  </a:ext>
                </a:extLst>
              </a:tr>
              <a:tr h="370840">
                <a:tc>
                  <a:txBody>
                    <a:bodyPr/>
                    <a:lstStyle/>
                    <a:p>
                      <a:r>
                        <a:rPr lang="en-US" sz="1100" dirty="0"/>
                        <a:t>SSINVRMULTI</a:t>
                      </a:r>
                    </a:p>
                  </a:txBody>
                  <a:tcPr/>
                </a:tc>
                <a:tc>
                  <a:txBody>
                    <a:bodyPr/>
                    <a:lstStyle/>
                    <a:p>
                      <a:r>
                        <a:rPr lang="en-US" sz="1100" dirty="0"/>
                        <a:t>SSMANUF</a:t>
                      </a:r>
                    </a:p>
                  </a:txBody>
                  <a:tcPr/>
                </a:tc>
                <a:tc>
                  <a:txBody>
                    <a:bodyPr/>
                    <a:lstStyle/>
                    <a:p>
                      <a:r>
                        <a:rPr lang="en-US" sz="1100" dirty="0"/>
                        <a:t>:</a:t>
                      </a:r>
                      <a:r>
                        <a:rPr lang="en-US" sz="1100" dirty="0" err="1"/>
                        <a:t>ssmanufacturer</a:t>
                      </a:r>
                      <a:r>
                        <a:rPr lang="en-US" sz="1100" dirty="0"/>
                        <a:t> = COMPANY</a:t>
                      </a:r>
                    </a:p>
                  </a:txBody>
                  <a:tcPr/>
                </a:tc>
                <a:tc>
                  <a:txBody>
                    <a:bodyPr/>
                    <a:lstStyle/>
                    <a:p>
                      <a:r>
                        <a:rPr lang="en-US" sz="1100" dirty="0"/>
                        <a:t>COMPANIES</a:t>
                      </a:r>
                    </a:p>
                  </a:txBody>
                  <a:tcPr/>
                </a:tc>
                <a:tc>
                  <a:txBody>
                    <a:bodyPr/>
                    <a:lstStyle/>
                    <a:p>
                      <a:r>
                        <a:rPr lang="en-US" sz="1100" dirty="0"/>
                        <a:t>Get the manufacturer details</a:t>
                      </a:r>
                    </a:p>
                  </a:txBody>
                  <a:tcPr/>
                </a:tc>
                <a:extLst>
                  <a:ext uri="{0D108BD9-81ED-4DB2-BD59-A6C34878D82A}">
                    <a16:rowId xmlns:a16="http://schemas.microsoft.com/office/drawing/2014/main" val="3609381754"/>
                  </a:ext>
                </a:extLst>
              </a:tr>
              <a:tr h="370840">
                <a:tc>
                  <a:txBody>
                    <a:bodyPr/>
                    <a:lstStyle/>
                    <a:p>
                      <a:r>
                        <a:rPr lang="en-US" sz="1100" dirty="0"/>
                        <a:t>SSINVRMULTI</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SSSR</a:t>
                      </a:r>
                    </a:p>
                  </a:txBody>
                  <a:tcPr/>
                </a:tc>
                <a:tc>
                  <a:txBody>
                    <a:bodyPr/>
                    <a:lstStyle/>
                    <a:p>
                      <a:r>
                        <a:rPr lang="en-US" sz="1100" dirty="0" err="1"/>
                        <a:t>ticketid</a:t>
                      </a:r>
                      <a:r>
                        <a:rPr lang="en-US" sz="1100" dirty="0"/>
                        <a:t> = :</a:t>
                      </a:r>
                      <a:r>
                        <a:rPr lang="en-US" sz="1100" dirty="0" err="1"/>
                        <a:t>ticketid</a:t>
                      </a:r>
                      <a:endParaRPr lang="en-US" sz="1100" dirty="0"/>
                    </a:p>
                  </a:txBody>
                  <a:tcPr/>
                </a:tc>
                <a:tc>
                  <a:txBody>
                    <a:bodyPr/>
                    <a:lstStyle/>
                    <a:p>
                      <a:r>
                        <a:rPr lang="en-US" sz="1100" dirty="0"/>
                        <a:t>SR</a:t>
                      </a:r>
                    </a:p>
                  </a:txBody>
                  <a:tcPr/>
                </a:tc>
                <a:tc>
                  <a:txBody>
                    <a:bodyPr/>
                    <a:lstStyle/>
                    <a:p>
                      <a:r>
                        <a:rPr lang="en-US" sz="1100" dirty="0"/>
                        <a:t>relationship to the inventory request</a:t>
                      </a:r>
                    </a:p>
                  </a:txBody>
                  <a:tcPr/>
                </a:tc>
                <a:extLst>
                  <a:ext uri="{0D108BD9-81ED-4DB2-BD59-A6C34878D82A}">
                    <a16:rowId xmlns:a16="http://schemas.microsoft.com/office/drawing/2014/main" val="3150251208"/>
                  </a:ext>
                </a:extLst>
              </a:tr>
              <a:tr h="370840">
                <a:tc>
                  <a:txBody>
                    <a:bodyPr/>
                    <a:lstStyle/>
                    <a:p>
                      <a:r>
                        <a:rPr lang="en-US" sz="1100" dirty="0"/>
                        <a:t>SSINVRMULTI</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SSVENDOR</a:t>
                      </a:r>
                    </a:p>
                  </a:txBody>
                  <a:tcPr/>
                </a:tc>
                <a:tc>
                  <a:txBody>
                    <a:bodyPr/>
                    <a:lstStyle/>
                    <a:p>
                      <a:r>
                        <a:rPr lang="en-US" sz="1100" dirty="0"/>
                        <a:t>company = :vendor</a:t>
                      </a:r>
                    </a:p>
                  </a:txBody>
                  <a:tcPr/>
                </a:tc>
                <a:tc>
                  <a:txBody>
                    <a:bodyPr/>
                    <a:lstStyle/>
                    <a:p>
                      <a:r>
                        <a:rPr lang="en-US" sz="1100" dirty="0"/>
                        <a:t>COMPANIES</a:t>
                      </a:r>
                    </a:p>
                  </a:txBody>
                  <a:tcPr/>
                </a:tc>
                <a:tc>
                  <a:txBody>
                    <a:bodyPr/>
                    <a:lstStyle/>
                    <a:p>
                      <a:r>
                        <a:rPr lang="en-US" sz="1100" dirty="0"/>
                        <a:t>get the vendor details</a:t>
                      </a:r>
                    </a:p>
                  </a:txBody>
                  <a:tcPr/>
                </a:tc>
                <a:extLst>
                  <a:ext uri="{0D108BD9-81ED-4DB2-BD59-A6C34878D82A}">
                    <a16:rowId xmlns:a16="http://schemas.microsoft.com/office/drawing/2014/main" val="160667785"/>
                  </a:ext>
                </a:extLst>
              </a:tr>
              <a:tr h="370840">
                <a:tc>
                  <a:txBody>
                    <a:bodyPr/>
                    <a:lstStyle/>
                    <a:p>
                      <a:r>
                        <a:rPr lang="en-US" sz="1100" dirty="0"/>
                        <a:t>SR</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SSINVRMULTI</a:t>
                      </a:r>
                    </a:p>
                  </a:txBody>
                  <a:tcPr/>
                </a:tc>
                <a:tc>
                  <a:txBody>
                    <a:bodyPr/>
                    <a:lstStyle/>
                    <a:p>
                      <a:r>
                        <a:rPr lang="en-US" sz="1100" dirty="0" err="1"/>
                        <a:t>ticketid</a:t>
                      </a:r>
                      <a:r>
                        <a:rPr lang="en-US" sz="1100" dirty="0"/>
                        <a:t> = :</a:t>
                      </a:r>
                      <a:r>
                        <a:rPr lang="en-US" sz="1100" dirty="0" err="1"/>
                        <a:t>ticketid</a:t>
                      </a:r>
                      <a:endParaRPr lang="en-US" sz="1100" dirty="0"/>
                    </a:p>
                  </a:txBody>
                  <a:tcPr/>
                </a:tc>
                <a:tc>
                  <a:txBody>
                    <a:bodyPr/>
                    <a:lstStyle/>
                    <a:p>
                      <a:r>
                        <a:rPr lang="en-US" sz="1100" dirty="0"/>
                        <a:t>SSINVRMULTI</a:t>
                      </a:r>
                    </a:p>
                  </a:txBody>
                  <a:tcPr/>
                </a:tc>
                <a:tc>
                  <a:txBody>
                    <a:bodyPr/>
                    <a:lstStyle/>
                    <a:p>
                      <a:r>
                        <a:rPr lang="en-US" sz="1100" dirty="0"/>
                        <a:t>list of items to be created for multi inventory request</a:t>
                      </a:r>
                    </a:p>
                  </a:txBody>
                  <a:tcPr/>
                </a:tc>
                <a:extLst>
                  <a:ext uri="{0D108BD9-81ED-4DB2-BD59-A6C34878D82A}">
                    <a16:rowId xmlns:a16="http://schemas.microsoft.com/office/drawing/2014/main" val="1486404567"/>
                  </a:ext>
                </a:extLst>
              </a:tr>
            </a:tbl>
          </a:graphicData>
        </a:graphic>
      </p:graphicFrame>
    </p:spTree>
    <p:extLst>
      <p:ext uri="{BB962C8B-B14F-4D97-AF65-F5344CB8AC3E}">
        <p14:creationId xmlns:p14="http://schemas.microsoft.com/office/powerpoint/2010/main" val="4034120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Creating the Two New Applications</a:t>
            </a:r>
            <a:endParaRPr lang="en-CA" dirty="0"/>
          </a:p>
        </p:txBody>
      </p:sp>
      <p:sp>
        <p:nvSpPr>
          <p:cNvPr id="7" name="TextBox 6">
            <a:extLst>
              <a:ext uri="{FF2B5EF4-FFF2-40B4-BE49-F238E27FC236}">
                <a16:creationId xmlns:a16="http://schemas.microsoft.com/office/drawing/2014/main" id="{D9EE059C-3997-0AF4-505B-76070D041CEC}"/>
              </a:ext>
            </a:extLst>
          </p:cNvPr>
          <p:cNvSpPr txBox="1"/>
          <p:nvPr/>
        </p:nvSpPr>
        <p:spPr>
          <a:xfrm>
            <a:off x="851647" y="1374312"/>
            <a:ext cx="9806941" cy="369332"/>
          </a:xfrm>
          <a:prstGeom prst="rect">
            <a:avLst/>
          </a:prstGeom>
          <a:noFill/>
        </p:spPr>
        <p:txBody>
          <a:bodyPr wrap="square" rtlCol="0">
            <a:spAutoFit/>
          </a:bodyPr>
          <a:lstStyle/>
          <a:p>
            <a:r>
              <a:rPr lang="en-GB" dirty="0"/>
              <a:t>The first application that will be created will be a clone of the original Inventory Request Application.</a:t>
            </a:r>
          </a:p>
        </p:txBody>
      </p:sp>
      <p:sp>
        <p:nvSpPr>
          <p:cNvPr id="8" name="TextBox 7">
            <a:extLst>
              <a:ext uri="{FF2B5EF4-FFF2-40B4-BE49-F238E27FC236}">
                <a16:creationId xmlns:a16="http://schemas.microsoft.com/office/drawing/2014/main" id="{401AC3B2-1509-4662-1492-6E56DCA0D2B7}"/>
              </a:ext>
            </a:extLst>
          </p:cNvPr>
          <p:cNvSpPr txBox="1"/>
          <p:nvPr/>
        </p:nvSpPr>
        <p:spPr>
          <a:xfrm>
            <a:off x="7419940" y="1968943"/>
            <a:ext cx="4431750" cy="1200329"/>
          </a:xfrm>
          <a:prstGeom prst="rect">
            <a:avLst/>
          </a:prstGeom>
          <a:noFill/>
        </p:spPr>
        <p:txBody>
          <a:bodyPr wrap="square" rtlCol="0">
            <a:spAutoFit/>
          </a:bodyPr>
          <a:lstStyle/>
          <a:p>
            <a:r>
              <a:rPr lang="en-US" dirty="0"/>
              <a:t>Give the new application a Name (SS_INVRMULTI)</a:t>
            </a:r>
            <a:br>
              <a:rPr lang="en-US" dirty="0"/>
            </a:br>
            <a:r>
              <a:rPr lang="en-US" dirty="0"/>
              <a:t>with a description of  Multiple Inventory Requests</a:t>
            </a:r>
          </a:p>
        </p:txBody>
      </p:sp>
      <p:sp>
        <p:nvSpPr>
          <p:cNvPr id="9" name="TextBox 8">
            <a:extLst>
              <a:ext uri="{FF2B5EF4-FFF2-40B4-BE49-F238E27FC236}">
                <a16:creationId xmlns:a16="http://schemas.microsoft.com/office/drawing/2014/main" id="{FFC79EE9-6800-69EC-604E-1B7CD325F758}"/>
              </a:ext>
            </a:extLst>
          </p:cNvPr>
          <p:cNvSpPr txBox="1"/>
          <p:nvPr/>
        </p:nvSpPr>
        <p:spPr>
          <a:xfrm>
            <a:off x="851647" y="5631219"/>
            <a:ext cx="9973160" cy="338554"/>
          </a:xfrm>
          <a:prstGeom prst="rect">
            <a:avLst/>
          </a:prstGeom>
          <a:noFill/>
        </p:spPr>
        <p:txBody>
          <a:bodyPr wrap="square" rtlCol="0">
            <a:spAutoFit/>
          </a:bodyPr>
          <a:lstStyle/>
          <a:p>
            <a:r>
              <a:rPr lang="en-US" sz="1600" b="1" dirty="0"/>
              <a:t>If any of you wish to receive the XML for the completed SS_INVRMULTI application, please reach out to me.</a:t>
            </a:r>
          </a:p>
        </p:txBody>
      </p:sp>
      <p:pic>
        <p:nvPicPr>
          <p:cNvPr id="10" name="Picture 9">
            <a:extLst>
              <a:ext uri="{FF2B5EF4-FFF2-40B4-BE49-F238E27FC236}">
                <a16:creationId xmlns:a16="http://schemas.microsoft.com/office/drawing/2014/main" id="{24B68842-95E6-D8D0-CF47-BC0BBCAC30E9}"/>
              </a:ext>
            </a:extLst>
          </p:cNvPr>
          <p:cNvPicPr>
            <a:picLocks noChangeAspect="1"/>
          </p:cNvPicPr>
          <p:nvPr/>
        </p:nvPicPr>
        <p:blipFill>
          <a:blip r:embed="rId3"/>
          <a:stretch>
            <a:fillRect/>
          </a:stretch>
        </p:blipFill>
        <p:spPr>
          <a:xfrm>
            <a:off x="967057" y="2089622"/>
            <a:ext cx="6143295" cy="2804548"/>
          </a:xfrm>
          <a:prstGeom prst="rect">
            <a:avLst/>
          </a:prstGeom>
          <a:ln>
            <a:solidFill>
              <a:schemeClr val="accent1"/>
            </a:solidFill>
          </a:ln>
        </p:spPr>
      </p:pic>
      <p:sp>
        <p:nvSpPr>
          <p:cNvPr id="11" name="TextBox 10">
            <a:extLst>
              <a:ext uri="{FF2B5EF4-FFF2-40B4-BE49-F238E27FC236}">
                <a16:creationId xmlns:a16="http://schemas.microsoft.com/office/drawing/2014/main" id="{E35B327F-94FF-FAC6-E764-9AE2E0965D80}"/>
              </a:ext>
            </a:extLst>
          </p:cNvPr>
          <p:cNvSpPr txBox="1"/>
          <p:nvPr/>
        </p:nvSpPr>
        <p:spPr>
          <a:xfrm>
            <a:off x="7419940" y="3491896"/>
            <a:ext cx="4369606" cy="2031325"/>
          </a:xfrm>
          <a:prstGeom prst="rect">
            <a:avLst/>
          </a:prstGeom>
          <a:noFill/>
        </p:spPr>
        <p:txBody>
          <a:bodyPr wrap="square">
            <a:spAutoFit/>
          </a:bodyPr>
          <a:lstStyle/>
          <a:p>
            <a:r>
              <a:rPr lang="en-US" b="1" dirty="0"/>
              <a:t>Note:</a:t>
            </a:r>
          </a:p>
          <a:p>
            <a:r>
              <a:rPr lang="en-US" dirty="0"/>
              <a:t>If you are creating this application from scratch and do not have the SS_INVR application to duplicate, you can refer to the presentation from the previous MaxTECH and start with a clone of the SR application instead.</a:t>
            </a:r>
          </a:p>
        </p:txBody>
      </p:sp>
    </p:spTree>
    <p:extLst>
      <p:ext uri="{BB962C8B-B14F-4D97-AF65-F5344CB8AC3E}">
        <p14:creationId xmlns:p14="http://schemas.microsoft.com/office/powerpoint/2010/main" val="326098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35119-A29E-B74B-95BC-D2A340361384}"/>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Configure the INVRMULTI application</a:t>
            </a:r>
            <a:endParaRPr lang="en-CA" dirty="0"/>
          </a:p>
        </p:txBody>
      </p:sp>
      <p:pic>
        <p:nvPicPr>
          <p:cNvPr id="2" name="Picture 1">
            <a:extLst>
              <a:ext uri="{FF2B5EF4-FFF2-40B4-BE49-F238E27FC236}">
                <a16:creationId xmlns:a16="http://schemas.microsoft.com/office/drawing/2014/main" id="{621A74AE-6CC5-A61D-549F-3FD764F5BD87}"/>
              </a:ext>
            </a:extLst>
          </p:cNvPr>
          <p:cNvPicPr>
            <a:picLocks noChangeAspect="1"/>
          </p:cNvPicPr>
          <p:nvPr/>
        </p:nvPicPr>
        <p:blipFill>
          <a:blip r:embed="rId3"/>
          <a:stretch>
            <a:fillRect/>
          </a:stretch>
        </p:blipFill>
        <p:spPr>
          <a:xfrm>
            <a:off x="962372" y="1636591"/>
            <a:ext cx="10763069" cy="1878966"/>
          </a:xfrm>
          <a:prstGeom prst="rect">
            <a:avLst/>
          </a:prstGeom>
          <a:ln>
            <a:solidFill>
              <a:schemeClr val="accent1"/>
            </a:solidFill>
          </a:ln>
        </p:spPr>
      </p:pic>
      <p:sp>
        <p:nvSpPr>
          <p:cNvPr id="4" name="TextBox 3">
            <a:extLst>
              <a:ext uri="{FF2B5EF4-FFF2-40B4-BE49-F238E27FC236}">
                <a16:creationId xmlns:a16="http://schemas.microsoft.com/office/drawing/2014/main" id="{1ABAE523-F984-DC33-994E-6E62F3912007}"/>
              </a:ext>
            </a:extLst>
          </p:cNvPr>
          <p:cNvSpPr txBox="1"/>
          <p:nvPr/>
        </p:nvSpPr>
        <p:spPr>
          <a:xfrm>
            <a:off x="851647" y="3625699"/>
            <a:ext cx="7385933" cy="369332"/>
          </a:xfrm>
          <a:prstGeom prst="rect">
            <a:avLst/>
          </a:prstGeom>
          <a:noFill/>
        </p:spPr>
        <p:txBody>
          <a:bodyPr wrap="none" rtlCol="0">
            <a:spAutoFit/>
          </a:bodyPr>
          <a:lstStyle/>
          <a:p>
            <a:r>
              <a:rPr lang="en-US" dirty="0"/>
              <a:t>The header information stays the same as the original single item application</a:t>
            </a:r>
          </a:p>
        </p:txBody>
      </p:sp>
    </p:spTree>
    <p:extLst>
      <p:ext uri="{BB962C8B-B14F-4D97-AF65-F5344CB8AC3E}">
        <p14:creationId xmlns:p14="http://schemas.microsoft.com/office/powerpoint/2010/main" val="674145363"/>
      </p:ext>
    </p:extLst>
  </p:cSld>
  <p:clrMapOvr>
    <a:masterClrMapping/>
  </p:clrMapOvr>
</p:sld>
</file>

<file path=ppt/theme/theme1.xml><?xml version="1.0" encoding="utf-8"?>
<a:theme xmlns:a="http://schemas.openxmlformats.org/drawingml/2006/main" name="Title">
  <a:themeElements>
    <a:clrScheme name="MaxTECH">
      <a:dk1>
        <a:srgbClr val="011936"/>
      </a:dk1>
      <a:lt1>
        <a:srgbClr val="FFFFFF"/>
      </a:lt1>
      <a:dk2>
        <a:srgbClr val="172F5E"/>
      </a:dk2>
      <a:lt2>
        <a:srgbClr val="F2F2F2"/>
      </a:lt2>
      <a:accent1>
        <a:srgbClr val="172F5E"/>
      </a:accent1>
      <a:accent2>
        <a:srgbClr val="0D50BC"/>
      </a:accent2>
      <a:accent3>
        <a:srgbClr val="15B1FF"/>
      </a:accent3>
      <a:accent4>
        <a:srgbClr val="4D7DCE"/>
      </a:accent4>
      <a:accent5>
        <a:srgbClr val="7CD3FF"/>
      </a:accent5>
      <a:accent6>
        <a:srgbClr val="1D3F71"/>
      </a:accent6>
      <a:hlink>
        <a:srgbClr val="15B1FF"/>
      </a:hlink>
      <a:folHlink>
        <a:srgbClr val="7CD3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99F6679-C137-EB4A-8F97-E27582BF34B3}" vid="{E6F08942-6520-0742-B05B-B61D0B7333CB}"/>
    </a:ext>
  </a:extLst>
</a:theme>
</file>

<file path=ppt/theme/theme10.xml><?xml version="1.0" encoding="utf-8"?>
<a:theme xmlns:a="http://schemas.openxmlformats.org/drawingml/2006/main" name="1_Title">
  <a:themeElements>
    <a:clrScheme name="MaxTECH">
      <a:dk1>
        <a:srgbClr val="011936"/>
      </a:dk1>
      <a:lt1>
        <a:srgbClr val="FFFFFF"/>
      </a:lt1>
      <a:dk2>
        <a:srgbClr val="172F5E"/>
      </a:dk2>
      <a:lt2>
        <a:srgbClr val="F2F2F2"/>
      </a:lt2>
      <a:accent1>
        <a:srgbClr val="172F5E"/>
      </a:accent1>
      <a:accent2>
        <a:srgbClr val="0D50BC"/>
      </a:accent2>
      <a:accent3>
        <a:srgbClr val="15B1FF"/>
      </a:accent3>
      <a:accent4>
        <a:srgbClr val="4D7DCE"/>
      </a:accent4>
      <a:accent5>
        <a:srgbClr val="7CD3FF"/>
      </a:accent5>
      <a:accent6>
        <a:srgbClr val="1D3F71"/>
      </a:accent6>
      <a:hlink>
        <a:srgbClr val="15B1FF"/>
      </a:hlink>
      <a:folHlink>
        <a:srgbClr val="7CD3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99F6679-C137-EB4A-8F97-E27582BF34B3}" vid="{E6F08942-6520-0742-B05B-B61D0B7333CB}"/>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a:themeElements>
    <a:clrScheme name="MaxTECH">
      <a:dk1>
        <a:srgbClr val="011936"/>
      </a:dk1>
      <a:lt1>
        <a:srgbClr val="FFFFFF"/>
      </a:lt1>
      <a:dk2>
        <a:srgbClr val="172F5E"/>
      </a:dk2>
      <a:lt2>
        <a:srgbClr val="F2F2F2"/>
      </a:lt2>
      <a:accent1>
        <a:srgbClr val="172F5E"/>
      </a:accent1>
      <a:accent2>
        <a:srgbClr val="0D50BC"/>
      </a:accent2>
      <a:accent3>
        <a:srgbClr val="15B1FF"/>
      </a:accent3>
      <a:accent4>
        <a:srgbClr val="4D7DCE"/>
      </a:accent4>
      <a:accent5>
        <a:srgbClr val="7CD3FF"/>
      </a:accent5>
      <a:accent6>
        <a:srgbClr val="1D3F71"/>
      </a:accent6>
      <a:hlink>
        <a:srgbClr val="15B1FF"/>
      </a:hlink>
      <a:folHlink>
        <a:srgbClr val="7CD3F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99F6679-C137-EB4A-8F97-E27582BF34B3}" vid="{986C76A3-E652-CE46-80A7-18F7E4A44CE5}"/>
    </a:ext>
  </a:extLst>
</a:theme>
</file>

<file path=ppt/theme/theme3.xml><?xml version="1.0" encoding="utf-8"?>
<a:theme xmlns:a="http://schemas.openxmlformats.org/drawingml/2006/main" name="General">
  <a:themeElements>
    <a:clrScheme name="MaxTECH">
      <a:dk1>
        <a:srgbClr val="011936"/>
      </a:dk1>
      <a:lt1>
        <a:srgbClr val="FFFFFF"/>
      </a:lt1>
      <a:dk2>
        <a:srgbClr val="172F5E"/>
      </a:dk2>
      <a:lt2>
        <a:srgbClr val="F2F2F2"/>
      </a:lt2>
      <a:accent1>
        <a:srgbClr val="172F5E"/>
      </a:accent1>
      <a:accent2>
        <a:srgbClr val="0D50BC"/>
      </a:accent2>
      <a:accent3>
        <a:srgbClr val="15B1FF"/>
      </a:accent3>
      <a:accent4>
        <a:srgbClr val="4D7DCE"/>
      </a:accent4>
      <a:accent5>
        <a:srgbClr val="7CD3FF"/>
      </a:accent5>
      <a:accent6>
        <a:srgbClr val="1D3F71"/>
      </a:accent6>
      <a:hlink>
        <a:srgbClr val="15B1FF"/>
      </a:hlink>
      <a:folHlink>
        <a:srgbClr val="7CD3F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99F6679-C137-EB4A-8F97-E27582BF34B3}" vid="{F0AEC7AA-1192-7440-A40D-154A3ACB7EEC}"/>
    </a:ext>
  </a:extLst>
</a:theme>
</file>

<file path=ppt/theme/theme4.xml><?xml version="1.0" encoding="utf-8"?>
<a:theme xmlns:a="http://schemas.openxmlformats.org/drawingml/2006/main" name="Image &amp; Text">
  <a:themeElements>
    <a:clrScheme name="MaxTECH">
      <a:dk1>
        <a:srgbClr val="011936"/>
      </a:dk1>
      <a:lt1>
        <a:srgbClr val="FFFFFF"/>
      </a:lt1>
      <a:dk2>
        <a:srgbClr val="172F5E"/>
      </a:dk2>
      <a:lt2>
        <a:srgbClr val="F2F2F2"/>
      </a:lt2>
      <a:accent1>
        <a:srgbClr val="172F5E"/>
      </a:accent1>
      <a:accent2>
        <a:srgbClr val="0D50BC"/>
      </a:accent2>
      <a:accent3>
        <a:srgbClr val="15B1FF"/>
      </a:accent3>
      <a:accent4>
        <a:srgbClr val="4D7DCE"/>
      </a:accent4>
      <a:accent5>
        <a:srgbClr val="7CD3FF"/>
      </a:accent5>
      <a:accent6>
        <a:srgbClr val="1D3F71"/>
      </a:accent6>
      <a:hlink>
        <a:srgbClr val="15B1FF"/>
      </a:hlink>
      <a:folHlink>
        <a:srgbClr val="7CD3F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99F6679-C137-EB4A-8F97-E27582BF34B3}" vid="{4DC20A21-F547-CF47-8FE9-6BEC22DDEED3}"/>
    </a:ext>
  </a:extLst>
</a:theme>
</file>

<file path=ppt/theme/theme5.xml><?xml version="1.0" encoding="utf-8"?>
<a:theme xmlns:a="http://schemas.openxmlformats.org/drawingml/2006/main" name="Dark">
  <a:themeElements>
    <a:clrScheme name="MaxTECH">
      <a:dk1>
        <a:srgbClr val="011936"/>
      </a:dk1>
      <a:lt1>
        <a:srgbClr val="FFFFFF"/>
      </a:lt1>
      <a:dk2>
        <a:srgbClr val="172F5E"/>
      </a:dk2>
      <a:lt2>
        <a:srgbClr val="F2F2F2"/>
      </a:lt2>
      <a:accent1>
        <a:srgbClr val="172F5E"/>
      </a:accent1>
      <a:accent2>
        <a:srgbClr val="0D50BC"/>
      </a:accent2>
      <a:accent3>
        <a:srgbClr val="15B1FF"/>
      </a:accent3>
      <a:accent4>
        <a:srgbClr val="4D7DCE"/>
      </a:accent4>
      <a:accent5>
        <a:srgbClr val="7CD3FF"/>
      </a:accent5>
      <a:accent6>
        <a:srgbClr val="1D3F71"/>
      </a:accent6>
      <a:hlink>
        <a:srgbClr val="15B1FF"/>
      </a:hlink>
      <a:folHlink>
        <a:srgbClr val="7CD3F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99F6679-C137-EB4A-8F97-E27582BF34B3}" vid="{05858BDD-7F1F-574D-B883-C597A7982299}"/>
    </a:ext>
  </a:extLst>
</a:theme>
</file>

<file path=ppt/theme/theme6.xml><?xml version="1.0" encoding="utf-8"?>
<a:theme xmlns:a="http://schemas.openxmlformats.org/drawingml/2006/main" name="Section Headings">
  <a:themeElements>
    <a:clrScheme name="MaxTECH">
      <a:dk1>
        <a:srgbClr val="011936"/>
      </a:dk1>
      <a:lt1>
        <a:srgbClr val="FFFFFF"/>
      </a:lt1>
      <a:dk2>
        <a:srgbClr val="172F5E"/>
      </a:dk2>
      <a:lt2>
        <a:srgbClr val="F2F2F2"/>
      </a:lt2>
      <a:accent1>
        <a:srgbClr val="172F5E"/>
      </a:accent1>
      <a:accent2>
        <a:srgbClr val="0D50BC"/>
      </a:accent2>
      <a:accent3>
        <a:srgbClr val="15B1FF"/>
      </a:accent3>
      <a:accent4>
        <a:srgbClr val="4D7DCE"/>
      </a:accent4>
      <a:accent5>
        <a:srgbClr val="7CD3FF"/>
      </a:accent5>
      <a:accent6>
        <a:srgbClr val="1D3F71"/>
      </a:accent6>
      <a:hlink>
        <a:srgbClr val="15B1FF"/>
      </a:hlink>
      <a:folHlink>
        <a:srgbClr val="7CD3F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99F6679-C137-EB4A-8F97-E27582BF34B3}" vid="{B4B108BD-3329-3B4E-9EAB-D7A145846C4F}"/>
    </a:ext>
  </a:extLst>
</a:theme>
</file>

<file path=ppt/theme/theme7.xml><?xml version="1.0" encoding="utf-8"?>
<a:theme xmlns:a="http://schemas.openxmlformats.org/drawingml/2006/main" name="Closing">
  <a:themeElements>
    <a:clrScheme name="MaxTECH">
      <a:dk1>
        <a:srgbClr val="011936"/>
      </a:dk1>
      <a:lt1>
        <a:srgbClr val="FFFFFF"/>
      </a:lt1>
      <a:dk2>
        <a:srgbClr val="172F5E"/>
      </a:dk2>
      <a:lt2>
        <a:srgbClr val="F2F2F2"/>
      </a:lt2>
      <a:accent1>
        <a:srgbClr val="172F5E"/>
      </a:accent1>
      <a:accent2>
        <a:srgbClr val="0D50BC"/>
      </a:accent2>
      <a:accent3>
        <a:srgbClr val="15B1FF"/>
      </a:accent3>
      <a:accent4>
        <a:srgbClr val="4D7DCE"/>
      </a:accent4>
      <a:accent5>
        <a:srgbClr val="7CD3FF"/>
      </a:accent5>
      <a:accent6>
        <a:srgbClr val="1D3F71"/>
      </a:accent6>
      <a:hlink>
        <a:srgbClr val="15B1FF"/>
      </a:hlink>
      <a:folHlink>
        <a:srgbClr val="7CD3F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99F6679-C137-EB4A-8F97-E27582BF34B3}" vid="{B991B5D3-5FC1-CD4D-BB6B-F25EB74DB8A3}"/>
    </a:ext>
  </a:extLst>
</a:theme>
</file>

<file path=ppt/theme/theme8.xml><?xml version="1.0" encoding="utf-8"?>
<a:theme xmlns:a="http://schemas.openxmlformats.org/drawingml/2006/main" name="1_Agenda">
  <a:themeElements>
    <a:clrScheme name="MaxTECH">
      <a:dk1>
        <a:srgbClr val="011936"/>
      </a:dk1>
      <a:lt1>
        <a:srgbClr val="FFFFFF"/>
      </a:lt1>
      <a:dk2>
        <a:srgbClr val="172F5E"/>
      </a:dk2>
      <a:lt2>
        <a:srgbClr val="F2F2F2"/>
      </a:lt2>
      <a:accent1>
        <a:srgbClr val="172F5E"/>
      </a:accent1>
      <a:accent2>
        <a:srgbClr val="0D50BC"/>
      </a:accent2>
      <a:accent3>
        <a:srgbClr val="15B1FF"/>
      </a:accent3>
      <a:accent4>
        <a:srgbClr val="4D7DCE"/>
      </a:accent4>
      <a:accent5>
        <a:srgbClr val="7CD3FF"/>
      </a:accent5>
      <a:accent6>
        <a:srgbClr val="1D3F71"/>
      </a:accent6>
      <a:hlink>
        <a:srgbClr val="15B1FF"/>
      </a:hlink>
      <a:folHlink>
        <a:srgbClr val="7CD3F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99F6679-C137-EB4A-8F97-E27582BF34B3}" vid="{986C76A3-E652-CE46-80A7-18F7E4A44CE5}"/>
    </a:ext>
  </a:extLst>
</a:theme>
</file>

<file path=ppt/theme/theme9.xml><?xml version="1.0" encoding="utf-8"?>
<a:theme xmlns:a="http://schemas.openxmlformats.org/drawingml/2006/main" name="1_General">
  <a:themeElements>
    <a:clrScheme name="MaxiCloud">
      <a:dk1>
        <a:srgbClr val="011936"/>
      </a:dk1>
      <a:lt1>
        <a:srgbClr val="FFFFFF"/>
      </a:lt1>
      <a:dk2>
        <a:srgbClr val="172F5E"/>
      </a:dk2>
      <a:lt2>
        <a:srgbClr val="F2F2F2"/>
      </a:lt2>
      <a:accent1>
        <a:srgbClr val="172F5E"/>
      </a:accent1>
      <a:accent2>
        <a:srgbClr val="15B1FF"/>
      </a:accent2>
      <a:accent3>
        <a:srgbClr val="1094D4"/>
      </a:accent3>
      <a:accent4>
        <a:srgbClr val="73CFFF"/>
      </a:accent4>
      <a:accent5>
        <a:srgbClr val="BCE3FF"/>
      </a:accent5>
      <a:accent6>
        <a:srgbClr val="1D3F71"/>
      </a:accent6>
      <a:hlink>
        <a:srgbClr val="15B1FF"/>
      </a:hlink>
      <a:folHlink>
        <a:srgbClr val="7CD3F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0849D38-02FC-2A45-AECC-C4D7B8E008AD}" vid="{E8E279E4-C228-3243-8534-C216E1C8636D}"/>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07B55F-5AF2-419B-B657-6034110A24C2}">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MaxTECH-Template-2020</Template>
  <TotalTime>3616</TotalTime>
  <Words>5461</Words>
  <Application>Microsoft Office PowerPoint</Application>
  <PresentationFormat>Widescreen</PresentationFormat>
  <Paragraphs>775</Paragraphs>
  <Slides>31</Slides>
  <Notes>28</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31</vt:i4>
      </vt:variant>
    </vt:vector>
  </HeadingPairs>
  <TitlesOfParts>
    <vt:vector size="54" baseType="lpstr">
      <vt:lpstr>Aptos Narrow</vt:lpstr>
      <vt:lpstr>Arial</vt:lpstr>
      <vt:lpstr>Bebas Neue</vt:lpstr>
      <vt:lpstr>Calibri</vt:lpstr>
      <vt:lpstr>Open Sans</vt:lpstr>
      <vt:lpstr>Oswald bold</vt:lpstr>
      <vt:lpstr>Poppins</vt:lpstr>
      <vt:lpstr>PT Sans</vt:lpstr>
      <vt:lpstr>Source Sans Pro</vt:lpstr>
      <vt:lpstr>Source Sans Pro Light</vt:lpstr>
      <vt:lpstr>Source Sans Pro Semibold</vt:lpstr>
      <vt:lpstr>System Font Regular</vt:lpstr>
      <vt:lpstr>Wingdings</vt:lpstr>
      <vt:lpstr>Title</vt:lpstr>
      <vt:lpstr>Agenda</vt:lpstr>
      <vt:lpstr>General</vt:lpstr>
      <vt:lpstr>Image &amp; Text</vt:lpstr>
      <vt:lpstr>Dark</vt:lpstr>
      <vt:lpstr>Section Headings</vt:lpstr>
      <vt:lpstr>Closing</vt:lpstr>
      <vt:lpstr>1_Agenda</vt:lpstr>
      <vt:lpstr>1_General</vt:lpstr>
      <vt:lpstr>1_Title</vt:lpstr>
      <vt:lpstr>PowerPoint Presentation</vt:lpstr>
      <vt:lpstr>Introduction</vt:lpstr>
      <vt:lpstr>Overview</vt:lpstr>
      <vt:lpstr>New Database Table</vt:lpstr>
      <vt:lpstr>New Domains</vt:lpstr>
      <vt:lpstr>New Relationships</vt:lpstr>
      <vt:lpstr>New Relationships</vt:lpstr>
      <vt:lpstr>Creating the Two New Applications</vt:lpstr>
      <vt:lpstr>Configure the INVRMULTI application</vt:lpstr>
      <vt:lpstr>Configure the INVRMULTI application</vt:lpstr>
      <vt:lpstr>Configure the INVRMULTI application</vt:lpstr>
      <vt:lpstr>Configure the INVRMULTI application</vt:lpstr>
      <vt:lpstr>Allowing Different Item Images</vt:lpstr>
      <vt:lpstr>Create Second New Application</vt:lpstr>
      <vt:lpstr>Create Second New Application</vt:lpstr>
      <vt:lpstr>Create Second New Application</vt:lpstr>
      <vt:lpstr>Added Navigation in the INVRMULTI Application</vt:lpstr>
      <vt:lpstr>New Automation Scripts</vt:lpstr>
      <vt:lpstr>New Automation Scripts</vt:lpstr>
      <vt:lpstr>New Automation Scripts</vt:lpstr>
      <vt:lpstr>New Automation Scripts</vt:lpstr>
      <vt:lpstr>New Automation Scripts</vt:lpstr>
      <vt:lpstr>New Automation Scripts</vt:lpstr>
      <vt:lpstr>New Automation Scripts</vt:lpstr>
      <vt:lpstr>New Automation Scripts</vt:lpstr>
      <vt:lpstr>New Automation Scripts</vt:lpstr>
      <vt:lpstr>New Automation Scripts</vt:lpstr>
      <vt:lpstr>New Workflow Action Group</vt:lpstr>
      <vt:lpstr>New Workflow</vt:lpstr>
      <vt:lpstr>Credits and 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Wong-West</dc:creator>
  <cp:lastModifiedBy>Elaine Wong-West</cp:lastModifiedBy>
  <cp:revision>70</cp:revision>
  <dcterms:created xsi:type="dcterms:W3CDTF">2021-04-08T17:23:14Z</dcterms:created>
  <dcterms:modified xsi:type="dcterms:W3CDTF">2024-09-17T00:11:36Z</dcterms:modified>
</cp:coreProperties>
</file>